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83" r:id="rId3"/>
    <p:sldId id="302" r:id="rId4"/>
    <p:sldId id="299" r:id="rId5"/>
    <p:sldId id="263" r:id="rId6"/>
    <p:sldId id="305" r:id="rId7"/>
    <p:sldId id="257" r:id="rId8"/>
    <p:sldId id="277" r:id="rId9"/>
    <p:sldId id="269" r:id="rId10"/>
    <p:sldId id="267" r:id="rId11"/>
    <p:sldId id="279" r:id="rId12"/>
    <p:sldId id="284" r:id="rId13"/>
    <p:sldId id="261" r:id="rId14"/>
    <p:sldId id="293" r:id="rId15"/>
    <p:sldId id="295" r:id="rId16"/>
    <p:sldId id="273" r:id="rId17"/>
    <p:sldId id="272" r:id="rId18"/>
    <p:sldId id="290" r:id="rId19"/>
    <p:sldId id="296" r:id="rId20"/>
    <p:sldId id="259" r:id="rId21"/>
    <p:sldId id="303" r:id="rId22"/>
    <p:sldId id="270" r:id="rId23"/>
    <p:sldId id="271" r:id="rId24"/>
    <p:sldId id="275" r:id="rId25"/>
    <p:sldId id="288" r:id="rId26"/>
    <p:sldId id="309" r:id="rId27"/>
    <p:sldId id="310" r:id="rId28"/>
    <p:sldId id="311" r:id="rId29"/>
    <p:sldId id="312" r:id="rId30"/>
    <p:sldId id="313" r:id="rId31"/>
    <p:sldId id="314" r:id="rId32"/>
    <p:sldId id="304" r:id="rId33"/>
    <p:sldId id="308" r:id="rId34"/>
    <p:sldId id="276" r:id="rId35"/>
    <p:sldId id="31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01AFAD2-2371-4479-88E3-A2EA1AA8B9FA}">
          <p14:sldIdLst>
            <p14:sldId id="256"/>
            <p14:sldId id="283"/>
            <p14:sldId id="302"/>
            <p14:sldId id="299"/>
          </p14:sldIdLst>
        </p14:section>
        <p14:section name="BAU - M2U Maintenance" id="{615B8328-1459-4874-9A1C-14F1013F947D}">
          <p14:sldIdLst>
            <p14:sldId id="263"/>
            <p14:sldId id="305"/>
            <p14:sldId id="257"/>
            <p14:sldId id="277"/>
          </p14:sldIdLst>
        </p14:section>
        <p14:section name="BAU - NDTS Maintenance" id="{A6B7ACD3-FA31-474A-BA03-EB3E68791E8C}">
          <p14:sldIdLst>
            <p14:sldId id="269"/>
            <p14:sldId id="267"/>
          </p14:sldIdLst>
        </p14:section>
        <p14:section name="BAU - M2E Maintenance" id="{9365ED3C-CEE8-40F6-BA20-FF412159FF7D}">
          <p14:sldIdLst>
            <p14:sldId id="279"/>
            <p14:sldId id="284"/>
          </p14:sldIdLst>
        </p14:section>
        <p14:section name="BAU - Administrative Task (PCR)" id="{A8C53988-B855-480E-A960-A418EE210283}">
          <p14:sldIdLst>
            <p14:sldId id="261"/>
          </p14:sldIdLst>
        </p14:section>
        <p14:section name="Initiative (1)" id="{5C01C304-EC9C-4BFF-90F4-786239A226A9}">
          <p14:sldIdLst>
            <p14:sldId id="293"/>
            <p14:sldId id="295"/>
          </p14:sldIdLst>
        </p14:section>
        <p14:section name="Initiative (2)" id="{EE4A1BD6-2075-4DB1-987A-7D6B997664D2}">
          <p14:sldIdLst>
            <p14:sldId id="273"/>
          </p14:sldIdLst>
        </p14:section>
        <p14:section name="Initiative (3)" id="{2F8D5349-9313-457E-A3B6-E0BBDE1267BA}">
          <p14:sldIdLst>
            <p14:sldId id="272"/>
            <p14:sldId id="290"/>
          </p14:sldIdLst>
        </p14:section>
        <p14:section name="Initiative Demo" id="{E0DF70F9-B50C-4F18-A149-23E510E7C434}">
          <p14:sldIdLst>
            <p14:sldId id="296"/>
          </p14:sldIdLst>
        </p14:section>
        <p14:section name="BAU - Training &amp; Events" id="{9B5267B2-7ABB-40EC-9503-6A09C0FC9494}">
          <p14:sldIdLst>
            <p14:sldId id="259"/>
          </p14:sldIdLst>
        </p14:section>
        <p14:section name="Output" id="{8A820118-39B1-4CFB-9488-AABAAD3FA54A}">
          <p14:sldIdLst>
            <p14:sldId id="303"/>
          </p14:sldIdLst>
        </p14:section>
        <p14:section name="Improvement (1)" id="{11D8C3AF-6EC9-47FF-BED9-807E6DA30F9C}">
          <p14:sldIdLst>
            <p14:sldId id="270"/>
          </p14:sldIdLst>
        </p14:section>
        <p14:section name="Improvement (2)" id="{F9CA2FDE-A3BB-4956-A87D-1AC52054E80E}">
          <p14:sldIdLst/>
        </p14:section>
        <p14:section name="Big Thanks" id="{2241C38D-6D20-4F6D-B88F-75E59CE94E86}">
          <p14:sldIdLst>
            <p14:sldId id="271"/>
            <p14:sldId id="275"/>
            <p14:sldId id="288"/>
          </p14:sldIdLst>
        </p14:section>
        <p14:section name="Appendix : Reference" id="{47D9F720-DA8A-4EC6-AABA-C35DE2CC48EF}">
          <p14:sldIdLst>
            <p14:sldId id="309"/>
            <p14:sldId id="310"/>
            <p14:sldId id="311"/>
            <p14:sldId id="312"/>
            <p14:sldId id="313"/>
            <p14:sldId id="314"/>
            <p14:sldId id="304"/>
          </p14:sldIdLst>
        </p14:section>
        <p14:section name="Appendix :Drafts" id="{98C5194D-4730-4DAF-81C0-D499F8E940A2}">
          <p14:sldIdLst>
            <p14:sldId id="308"/>
            <p14:sldId id="276"/>
          </p14:sldIdLst>
        </p14:section>
        <p14:section name="Appendix : Notes" id="{3C382DAA-8902-4DAF-9BA5-2FF3B904F3CD}">
          <p14:sldIdLst>
            <p14:sldId id="315"/>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49" autoAdjust="0"/>
    <p:restoredTop sz="75661" autoAdjust="0"/>
  </p:normalViewPr>
  <p:slideViewPr>
    <p:cSldViewPr snapToGrid="0">
      <p:cViewPr varScale="1">
        <p:scale>
          <a:sx n="88" d="100"/>
          <a:sy n="88" d="100"/>
        </p:scale>
        <p:origin x="1380" y="90"/>
      </p:cViewPr>
      <p:guideLst>
        <p:guide orient="horz" pos="213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5AB05E-15D6-442C-9E3E-153A49AB546B}" type="datetimeFigureOut">
              <a:rPr lang="en-US" smtClean="0"/>
              <a:t>11/23/2022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C77139-E000-4EDB-869E-5DCA29A7F4AD}" type="slidenum">
              <a:rPr lang="en-US" smtClean="0"/>
              <a:t>‹#›</a:t>
            </a:fld>
            <a:endParaRPr lang="en-US"/>
          </a:p>
        </p:txBody>
      </p:sp>
    </p:spTree>
    <p:extLst>
      <p:ext uri="{BB962C8B-B14F-4D97-AF65-F5344CB8AC3E}">
        <p14:creationId xmlns:p14="http://schemas.microsoft.com/office/powerpoint/2010/main" val="3517344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Di unit Application Maintenance </a:t>
            </a:r>
            <a:r>
              <a:rPr lang="en-US" baseline="0" dirty="0" err="1" smtClean="0"/>
              <a:t>ada</a:t>
            </a:r>
            <a:r>
              <a:rPr lang="en-US" baseline="0" dirty="0" smtClean="0"/>
              <a:t> </a:t>
            </a:r>
            <a:r>
              <a:rPr lang="en-US" baseline="0" dirty="0" err="1" smtClean="0"/>
              <a:t>dua</a:t>
            </a:r>
            <a:r>
              <a:rPr lang="en-US" baseline="0" dirty="0" smtClean="0"/>
              <a:t> unit, </a:t>
            </a:r>
            <a:r>
              <a:rPr lang="en-US" baseline="0" dirty="0" err="1" smtClean="0"/>
              <a:t>yakni</a:t>
            </a:r>
            <a:r>
              <a:rPr lang="en-US" baseline="0" dirty="0" smtClean="0"/>
              <a:t> Legacy </a:t>
            </a:r>
            <a:r>
              <a:rPr lang="en-US" baseline="0" dirty="0" err="1" smtClean="0"/>
              <a:t>dan</a:t>
            </a:r>
            <a:r>
              <a:rPr lang="en-US" baseline="0" dirty="0" smtClean="0"/>
              <a:t> Digital. </a:t>
            </a:r>
            <a:r>
              <a:rPr lang="en-US" baseline="0" dirty="0" err="1" smtClean="0"/>
              <a:t>Selama</a:t>
            </a:r>
            <a:r>
              <a:rPr lang="en-US" baseline="0" dirty="0" smtClean="0"/>
              <a:t> masa OJT </a:t>
            </a:r>
            <a:r>
              <a:rPr lang="en-US" baseline="0" dirty="0" err="1" smtClean="0"/>
              <a:t>saya</a:t>
            </a:r>
            <a:r>
              <a:rPr lang="en-US" baseline="0" dirty="0" smtClean="0"/>
              <a:t> di assign </a:t>
            </a:r>
            <a:r>
              <a:rPr lang="en-US" baseline="0" dirty="0" err="1" smtClean="0"/>
              <a:t>ke</a:t>
            </a:r>
            <a:r>
              <a:rPr lang="en-US" baseline="0" dirty="0" smtClean="0"/>
              <a:t> </a:t>
            </a:r>
            <a:r>
              <a:rPr lang="en-US" baseline="0" dirty="0" err="1" smtClean="0"/>
              <a:t>dalam</a:t>
            </a:r>
            <a:r>
              <a:rPr lang="en-US" baseline="0" dirty="0" smtClean="0"/>
              <a:t> unit Digital Application Maintenance. </a:t>
            </a:r>
          </a:p>
          <a:p>
            <a:pPr marL="171450" indent="-171450">
              <a:buFontTx/>
              <a:buChar char="-"/>
            </a:pPr>
            <a:r>
              <a:rPr lang="en-US" baseline="0" dirty="0" smtClean="0"/>
              <a:t>Digital AM </a:t>
            </a:r>
            <a:r>
              <a:rPr lang="en-US" baseline="0" dirty="0" err="1" smtClean="0"/>
              <a:t>adalah</a:t>
            </a:r>
            <a:r>
              <a:rPr lang="en-US" baseline="0" dirty="0" smtClean="0"/>
              <a:t> </a:t>
            </a:r>
            <a:r>
              <a:rPr lang="en-US" baseline="0" dirty="0" err="1" smtClean="0"/>
              <a:t>sebuah</a:t>
            </a:r>
            <a:r>
              <a:rPr lang="en-US" baseline="0" dirty="0" smtClean="0"/>
              <a:t> unit yang </a:t>
            </a:r>
            <a:r>
              <a:rPr lang="en-US" baseline="0" dirty="0" err="1" smtClean="0"/>
              <a:t>menangani</a:t>
            </a:r>
            <a:r>
              <a:rPr lang="en-US" baseline="0" dirty="0" smtClean="0"/>
              <a:t> </a:t>
            </a:r>
            <a:r>
              <a:rPr lang="en-US" baseline="0" dirty="0" err="1" smtClean="0"/>
              <a:t>berbagai</a:t>
            </a:r>
            <a:r>
              <a:rPr lang="en-US" baseline="0" dirty="0" smtClean="0"/>
              <a:t> </a:t>
            </a:r>
            <a:r>
              <a:rPr lang="en-US" baseline="0" dirty="0" err="1" smtClean="0"/>
              <a:t>macam</a:t>
            </a:r>
            <a:r>
              <a:rPr lang="en-US" baseline="0" dirty="0" smtClean="0"/>
              <a:t> </a:t>
            </a:r>
            <a:r>
              <a:rPr lang="en-US" baseline="0" dirty="0" err="1" smtClean="0"/>
              <a:t>aplikasi</a:t>
            </a:r>
            <a:r>
              <a:rPr lang="en-US" baseline="0" dirty="0" smtClean="0"/>
              <a:t> digital yang </a:t>
            </a:r>
            <a:r>
              <a:rPr lang="en-US" baseline="0" dirty="0" err="1" smtClean="0"/>
              <a:t>digunakan</a:t>
            </a:r>
            <a:r>
              <a:rPr lang="en-US" baseline="0" dirty="0" smtClean="0"/>
              <a:t> </a:t>
            </a:r>
            <a:r>
              <a:rPr lang="en-US" baseline="0" dirty="0" err="1" smtClean="0"/>
              <a:t>oleh</a:t>
            </a:r>
            <a:r>
              <a:rPr lang="en-US" baseline="0" dirty="0" smtClean="0"/>
              <a:t> </a:t>
            </a:r>
            <a:r>
              <a:rPr lang="en-US" baseline="0" dirty="0" err="1" smtClean="0"/>
              <a:t>maybank</a:t>
            </a:r>
            <a:r>
              <a:rPr lang="en-US" baseline="0" dirty="0" smtClean="0"/>
              <a:t> </a:t>
            </a:r>
            <a:r>
              <a:rPr lang="en-US" baseline="0" dirty="0" err="1" smtClean="0"/>
              <a:t>seperti</a:t>
            </a:r>
            <a:r>
              <a:rPr lang="en-US" baseline="0" dirty="0" smtClean="0"/>
              <a:t> M2U, RCMS (M2E), </a:t>
            </a:r>
            <a:r>
              <a:rPr lang="en-US" baseline="0" dirty="0" err="1" smtClean="0"/>
              <a:t>dan</a:t>
            </a:r>
            <a:r>
              <a:rPr lang="en-US" baseline="0" dirty="0" smtClean="0"/>
              <a:t> lain - lain</a:t>
            </a: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2</a:t>
            </a:fld>
            <a:endParaRPr lang="en-US"/>
          </a:p>
        </p:txBody>
      </p:sp>
    </p:spTree>
    <p:extLst>
      <p:ext uri="{BB962C8B-B14F-4D97-AF65-F5344CB8AC3E}">
        <p14:creationId xmlns:p14="http://schemas.microsoft.com/office/powerpoint/2010/main" val="2625886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Selanjutnya</a:t>
            </a:r>
            <a:r>
              <a:rPr lang="en-US" dirty="0" smtClean="0"/>
              <a:t> </a:t>
            </a:r>
            <a:r>
              <a:rPr lang="en-US" dirty="0" err="1" smtClean="0"/>
              <a:t>adalah</a:t>
            </a:r>
            <a:r>
              <a:rPr lang="en-US" dirty="0" smtClean="0"/>
              <a:t> </a:t>
            </a:r>
            <a:r>
              <a:rPr lang="en-US" dirty="0" err="1" smtClean="0"/>
              <a:t>aplikasi</a:t>
            </a:r>
            <a:r>
              <a:rPr lang="en-US" dirty="0" smtClean="0"/>
              <a:t> M2E, M2E </a:t>
            </a:r>
            <a:r>
              <a:rPr lang="en-US" dirty="0" err="1" smtClean="0"/>
              <a:t>adalah</a:t>
            </a:r>
            <a:r>
              <a:rPr lang="en-US" dirty="0" smtClean="0"/>
              <a:t> </a:t>
            </a:r>
            <a:r>
              <a:rPr lang="en-US" dirty="0" err="1" smtClean="0"/>
              <a:t>aplikasi</a:t>
            </a:r>
            <a:r>
              <a:rPr lang="en-US" dirty="0" smtClean="0"/>
              <a:t> banking yang </a:t>
            </a:r>
            <a:r>
              <a:rPr lang="en-US" dirty="0" err="1" smtClean="0"/>
              <a:t>ditujukan</a:t>
            </a:r>
            <a:r>
              <a:rPr lang="en-US" dirty="0" smtClean="0"/>
              <a:t> untuk</a:t>
            </a:r>
            <a:r>
              <a:rPr lang="en-US" baseline="0" dirty="0" smtClean="0"/>
              <a:t> </a:t>
            </a:r>
            <a:r>
              <a:rPr lang="en-US" baseline="0" dirty="0" err="1" smtClean="0"/>
              <a:t>nasabah</a:t>
            </a:r>
            <a:r>
              <a:rPr lang="en-US" baseline="0" dirty="0" smtClean="0"/>
              <a:t> enterprise, </a:t>
            </a:r>
            <a:r>
              <a:rPr lang="en-US" baseline="0" dirty="0" err="1" smtClean="0"/>
              <a:t>fitur</a:t>
            </a:r>
            <a:r>
              <a:rPr lang="en-US" baseline="0" dirty="0" smtClean="0"/>
              <a:t> – </a:t>
            </a:r>
            <a:r>
              <a:rPr lang="en-US" baseline="0" dirty="0" err="1" smtClean="0"/>
              <a:t>fitur</a:t>
            </a:r>
            <a:r>
              <a:rPr lang="en-US" baseline="0" dirty="0" smtClean="0"/>
              <a:t> M2E </a:t>
            </a:r>
            <a:r>
              <a:rPr lang="en-US" baseline="0" dirty="0" err="1" smtClean="0"/>
              <a:t>juga</a:t>
            </a:r>
            <a:r>
              <a:rPr lang="en-US" baseline="0" dirty="0" smtClean="0"/>
              <a:t> di </a:t>
            </a:r>
            <a:r>
              <a:rPr lang="en-US" baseline="0" dirty="0" err="1" smtClean="0"/>
              <a:t>desain</a:t>
            </a:r>
            <a:r>
              <a:rPr lang="en-US" baseline="0" dirty="0" smtClean="0"/>
              <a:t> untuk </a:t>
            </a:r>
            <a:r>
              <a:rPr lang="en-US" baseline="0" dirty="0" err="1" smtClean="0"/>
              <a:t>mengakomodir</a:t>
            </a:r>
            <a:r>
              <a:rPr lang="en-US" baseline="0" dirty="0" smtClean="0"/>
              <a:t> </a:t>
            </a:r>
            <a:r>
              <a:rPr lang="en-US" baseline="0" dirty="0" err="1" smtClean="0"/>
              <a:t>kebutuhan</a:t>
            </a:r>
            <a:r>
              <a:rPr lang="en-US" baseline="0" dirty="0" smtClean="0"/>
              <a:t> enterprise </a:t>
            </a:r>
            <a:r>
              <a:rPr lang="en-US" baseline="0" dirty="0" err="1" smtClean="0"/>
              <a:t>seperti</a:t>
            </a:r>
            <a:r>
              <a:rPr lang="en-US" baseline="0" dirty="0" smtClean="0"/>
              <a:t> payroll payment, tax payment, bill payment </a:t>
            </a:r>
            <a:r>
              <a:rPr lang="en-US" baseline="0" dirty="0" err="1" smtClean="0"/>
              <a:t>dan</a:t>
            </a:r>
            <a:r>
              <a:rPr lang="en-US" baseline="0" dirty="0" smtClean="0"/>
              <a:t> lain2.</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Untuk system M2E </a:t>
            </a:r>
            <a:r>
              <a:rPr lang="en-US" baseline="0" dirty="0" err="1" smtClean="0"/>
              <a:t>dan</a:t>
            </a:r>
            <a:r>
              <a:rPr lang="en-US" baseline="0" dirty="0" smtClean="0"/>
              <a:t> </a:t>
            </a:r>
            <a:r>
              <a:rPr lang="en-US" baseline="0" dirty="0" err="1" smtClean="0"/>
              <a:t>aplikasi</a:t>
            </a:r>
            <a:r>
              <a:rPr lang="en-US" baseline="0" dirty="0" smtClean="0"/>
              <a:t> </a:t>
            </a:r>
            <a:r>
              <a:rPr lang="en-US" baseline="0" dirty="0" err="1" smtClean="0"/>
              <a:t>surroundingnya</a:t>
            </a:r>
            <a:r>
              <a:rPr lang="en-US" baseline="0" dirty="0" smtClean="0"/>
              <a:t> </a:t>
            </a:r>
            <a:r>
              <a:rPr lang="en-US" baseline="0" dirty="0" err="1" smtClean="0"/>
              <a:t>saya</a:t>
            </a:r>
            <a:r>
              <a:rPr lang="en-US" baseline="0" dirty="0" smtClean="0"/>
              <a:t> </a:t>
            </a:r>
            <a:r>
              <a:rPr lang="en-US" baseline="0" dirty="0" err="1" smtClean="0"/>
              <a:t>sendiri</a:t>
            </a:r>
            <a:r>
              <a:rPr lang="en-US" baseline="0" dirty="0" smtClean="0"/>
              <a:t> </a:t>
            </a:r>
            <a:r>
              <a:rPr lang="en-US" baseline="0" dirty="0" err="1" smtClean="0"/>
              <a:t>banyak</a:t>
            </a:r>
            <a:r>
              <a:rPr lang="en-US" baseline="0" dirty="0" smtClean="0"/>
              <a:t> </a:t>
            </a:r>
            <a:r>
              <a:rPr lang="en-US" baseline="0" dirty="0" err="1" smtClean="0"/>
              <a:t>belajar</a:t>
            </a:r>
            <a:r>
              <a:rPr lang="en-US" baseline="0" dirty="0" smtClean="0"/>
              <a:t> </a:t>
            </a:r>
            <a:r>
              <a:rPr lang="en-US" baseline="0" dirty="0" err="1" smtClean="0"/>
              <a:t>dengan</a:t>
            </a:r>
            <a:r>
              <a:rPr lang="en-US" baseline="0" dirty="0" smtClean="0"/>
              <a:t> </a:t>
            </a:r>
            <a:r>
              <a:rPr lang="en-US" baseline="0" dirty="0" err="1" smtClean="0"/>
              <a:t>Kak</a:t>
            </a:r>
            <a:r>
              <a:rPr lang="en-US" baseline="0" dirty="0" smtClean="0"/>
              <a:t> Agus </a:t>
            </a:r>
            <a:r>
              <a:rPr lang="en-US" baseline="0" dirty="0" err="1" smtClean="0"/>
              <a:t>dan</a:t>
            </a:r>
            <a:r>
              <a:rPr lang="en-US" baseline="0" dirty="0" smtClean="0"/>
              <a:t> </a:t>
            </a:r>
            <a:r>
              <a:rPr lang="en-US" baseline="0" dirty="0" err="1" smtClean="0"/>
              <a:t>Kak</a:t>
            </a:r>
            <a:r>
              <a:rPr lang="en-US" baseline="0" dirty="0" smtClean="0"/>
              <a:t> Diansyah</a:t>
            </a:r>
            <a:endParaRPr lang="en-US" dirty="0" smtClean="0"/>
          </a:p>
        </p:txBody>
      </p:sp>
      <p:sp>
        <p:nvSpPr>
          <p:cNvPr id="4" name="Slide Number Placeholder 3"/>
          <p:cNvSpPr>
            <a:spLocks noGrp="1"/>
          </p:cNvSpPr>
          <p:nvPr>
            <p:ph type="sldNum" sz="quarter" idx="10"/>
          </p:nvPr>
        </p:nvSpPr>
        <p:spPr/>
        <p:txBody>
          <a:bodyPr/>
          <a:lstStyle/>
          <a:p>
            <a:fld id="{AAC77139-E000-4EDB-869E-5DCA29A7F4AD}" type="slidenum">
              <a:rPr lang="en-US" smtClean="0"/>
              <a:t>11</a:t>
            </a:fld>
            <a:endParaRPr lang="en-US"/>
          </a:p>
        </p:txBody>
      </p:sp>
    </p:spTree>
    <p:extLst>
      <p:ext uri="{BB962C8B-B14F-4D97-AF65-F5344CB8AC3E}">
        <p14:creationId xmlns:p14="http://schemas.microsoft.com/office/powerpoint/2010/main" val="325624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Untuk system M2E </a:t>
            </a:r>
            <a:r>
              <a:rPr lang="en-US" baseline="0" dirty="0" err="1" smtClean="0"/>
              <a:t>secara</a:t>
            </a:r>
            <a:r>
              <a:rPr lang="en-US" baseline="0" dirty="0" smtClean="0"/>
              <a:t> </a:t>
            </a:r>
            <a:r>
              <a:rPr lang="en-US" baseline="0" dirty="0" err="1" smtClean="0"/>
              <a:t>garis</a:t>
            </a:r>
            <a:r>
              <a:rPr lang="en-US" baseline="0" dirty="0" smtClean="0"/>
              <a:t> </a:t>
            </a:r>
            <a:r>
              <a:rPr lang="en-US" baseline="0" dirty="0" err="1" smtClean="0"/>
              <a:t>besar</a:t>
            </a:r>
            <a:r>
              <a:rPr lang="en-US" baseline="0" dirty="0" smtClean="0"/>
              <a:t> </a:t>
            </a:r>
            <a:r>
              <a:rPr lang="en-US" baseline="0" dirty="0" err="1" smtClean="0"/>
              <a:t>saya</a:t>
            </a:r>
            <a:r>
              <a:rPr lang="en-US" baseline="0" dirty="0" smtClean="0"/>
              <a:t> </a:t>
            </a:r>
            <a:r>
              <a:rPr lang="en-US" baseline="0" dirty="0" err="1" smtClean="0"/>
              <a:t>melakukan</a:t>
            </a:r>
            <a:r>
              <a:rPr lang="en-US" baseline="0" dirty="0" smtClean="0"/>
              <a:t> </a:t>
            </a:r>
            <a:r>
              <a:rPr lang="en-US" baseline="0" dirty="0" err="1" smtClean="0"/>
              <a:t>hal</a:t>
            </a:r>
            <a:r>
              <a:rPr lang="en-US" baseline="0" dirty="0" smtClean="0"/>
              <a:t> </a:t>
            </a:r>
            <a:r>
              <a:rPr lang="en-US" baseline="0" dirty="0" err="1" smtClean="0"/>
              <a:t>sebagai</a:t>
            </a:r>
            <a:r>
              <a:rPr lang="en-US" baseline="0" dirty="0" smtClean="0"/>
              <a:t> </a:t>
            </a:r>
            <a:r>
              <a:rPr lang="en-US" baseline="0" dirty="0" err="1" smtClean="0"/>
              <a:t>berikut</a:t>
            </a:r>
            <a:r>
              <a:rPr lang="en-US" baseline="0" dirty="0" smtClean="0"/>
              <a:t> : </a:t>
            </a:r>
          </a:p>
          <a:p>
            <a:pPr marL="171450" indent="-171450">
              <a:buFontTx/>
              <a:buChar char="-"/>
            </a:pPr>
            <a:r>
              <a:rPr lang="en-US" baseline="0" dirty="0" smtClean="0"/>
              <a:t>1. Yang </a:t>
            </a:r>
            <a:r>
              <a:rPr lang="en-US" baseline="0" dirty="0" err="1" smtClean="0"/>
              <a:t>pertama</a:t>
            </a:r>
            <a:r>
              <a:rPr lang="en-US" baseline="0" dirty="0" smtClean="0"/>
              <a:t> </a:t>
            </a:r>
            <a:r>
              <a:rPr lang="en-US" baseline="0" dirty="0" err="1" smtClean="0"/>
              <a:t>saya</a:t>
            </a:r>
            <a:r>
              <a:rPr lang="en-US" baseline="0" dirty="0" smtClean="0"/>
              <a:t> </a:t>
            </a:r>
            <a:r>
              <a:rPr lang="en-US" baseline="0" dirty="0" err="1" smtClean="0"/>
              <a:t>melakukan</a:t>
            </a:r>
            <a:r>
              <a:rPr lang="en-US" baseline="0" dirty="0" smtClean="0"/>
              <a:t> data patching </a:t>
            </a:r>
            <a:r>
              <a:rPr lang="en-US" baseline="0" dirty="0" err="1" smtClean="0"/>
              <a:t>dengan</a:t>
            </a:r>
            <a:r>
              <a:rPr lang="en-US" baseline="0" dirty="0" smtClean="0"/>
              <a:t> </a:t>
            </a:r>
            <a:r>
              <a:rPr lang="en-US" baseline="0" dirty="0" err="1" smtClean="0"/>
              <a:t>berkolaborasi</a:t>
            </a:r>
            <a:r>
              <a:rPr lang="en-US" baseline="0" dirty="0" smtClean="0"/>
              <a:t> </a:t>
            </a:r>
            <a:r>
              <a:rPr lang="en-US" baseline="0" dirty="0" err="1" smtClean="0"/>
              <a:t>dengan</a:t>
            </a:r>
            <a:r>
              <a:rPr lang="en-US" baseline="0" dirty="0" smtClean="0"/>
              <a:t> </a:t>
            </a:r>
            <a:r>
              <a:rPr lang="en-US" baseline="0" dirty="0" err="1" smtClean="0"/>
              <a:t>tim</a:t>
            </a:r>
            <a:r>
              <a:rPr lang="en-US" baseline="0" dirty="0" smtClean="0"/>
              <a:t> db </a:t>
            </a:r>
            <a:r>
              <a:rPr lang="en-US" baseline="0" dirty="0" err="1" smtClean="0"/>
              <a:t>dan</a:t>
            </a:r>
            <a:r>
              <a:rPr lang="en-US" baseline="0" dirty="0" smtClean="0"/>
              <a:t> vendor </a:t>
            </a:r>
            <a:r>
              <a:rPr lang="en-US" baseline="0" dirty="0" err="1" smtClean="0"/>
              <a:t>saat</a:t>
            </a:r>
            <a:r>
              <a:rPr lang="en-US" baseline="0" dirty="0" smtClean="0"/>
              <a:t> </a:t>
            </a:r>
            <a:r>
              <a:rPr lang="en-US" baseline="0" dirty="0" err="1" smtClean="0"/>
              <a:t>ada</a:t>
            </a:r>
            <a:r>
              <a:rPr lang="en-US" baseline="0" dirty="0" smtClean="0"/>
              <a:t> issue di production</a:t>
            </a:r>
          </a:p>
          <a:p>
            <a:pPr marL="171450" indent="-171450">
              <a:buFontTx/>
              <a:buChar char="-"/>
            </a:pPr>
            <a:r>
              <a:rPr lang="en-US" baseline="0" dirty="0" smtClean="0"/>
              <a:t>2. Yang </a:t>
            </a:r>
            <a:r>
              <a:rPr lang="en-US" baseline="0" dirty="0" err="1" smtClean="0"/>
              <a:t>kedua</a:t>
            </a:r>
            <a:r>
              <a:rPr lang="en-US" baseline="0" dirty="0" smtClean="0"/>
              <a:t> </a:t>
            </a:r>
            <a:r>
              <a:rPr lang="en-US" baseline="0" dirty="0" err="1" smtClean="0"/>
              <a:t>saya</a:t>
            </a:r>
            <a:r>
              <a:rPr lang="en-US" baseline="0" dirty="0" smtClean="0"/>
              <a:t> </a:t>
            </a:r>
            <a:r>
              <a:rPr lang="en-US" baseline="0" dirty="0" err="1" smtClean="0"/>
              <a:t>disini</a:t>
            </a:r>
            <a:r>
              <a:rPr lang="en-US" baseline="0" dirty="0" smtClean="0"/>
              <a:t> </a:t>
            </a:r>
            <a:r>
              <a:rPr lang="en-US" baseline="0" dirty="0" err="1" smtClean="0"/>
              <a:t>melakukan</a:t>
            </a:r>
            <a:r>
              <a:rPr lang="en-US" baseline="0" dirty="0" smtClean="0"/>
              <a:t> </a:t>
            </a:r>
            <a:r>
              <a:rPr lang="en-US" baseline="0" dirty="0" err="1" smtClean="0"/>
              <a:t>observasi</a:t>
            </a:r>
            <a:r>
              <a:rPr lang="en-US" baseline="0" dirty="0" smtClean="0"/>
              <a:t> </a:t>
            </a:r>
            <a:r>
              <a:rPr lang="en-US" baseline="0" dirty="0" err="1" smtClean="0"/>
              <a:t>dan</a:t>
            </a:r>
            <a:r>
              <a:rPr lang="en-US" baseline="0" dirty="0" smtClean="0"/>
              <a:t> monitor batch job yang </a:t>
            </a:r>
            <a:r>
              <a:rPr lang="en-US" baseline="0" dirty="0" err="1" smtClean="0"/>
              <a:t>ada</a:t>
            </a:r>
            <a:r>
              <a:rPr lang="en-US" baseline="0" dirty="0" smtClean="0"/>
              <a:t> di M2E </a:t>
            </a:r>
            <a:r>
              <a:rPr lang="en-US" baseline="0" dirty="0" err="1" smtClean="0"/>
              <a:t>dengan</a:t>
            </a:r>
            <a:r>
              <a:rPr lang="en-US" baseline="0" dirty="0" smtClean="0"/>
              <a:t> </a:t>
            </a:r>
            <a:r>
              <a:rPr lang="en-US" baseline="0" dirty="0" err="1" smtClean="0"/>
              <a:t>tim</a:t>
            </a:r>
            <a:r>
              <a:rPr lang="en-US" baseline="0" dirty="0" smtClean="0"/>
              <a:t> Digital Application Maintenance (</a:t>
            </a:r>
            <a:r>
              <a:rPr lang="en-US" baseline="0" dirty="0" err="1" smtClean="0"/>
              <a:t>Kak</a:t>
            </a:r>
            <a:r>
              <a:rPr lang="en-US" baseline="0" dirty="0" smtClean="0"/>
              <a:t> Agus)</a:t>
            </a:r>
          </a:p>
          <a:p>
            <a:pPr marL="171450" indent="-171450">
              <a:buFontTx/>
              <a:buChar char="-"/>
            </a:pPr>
            <a:r>
              <a:rPr lang="en-US" baseline="0" dirty="0" smtClean="0"/>
              <a:t>3. Yang </a:t>
            </a:r>
            <a:r>
              <a:rPr lang="en-US" baseline="0" dirty="0" err="1" smtClean="0"/>
              <a:t>terakhir</a:t>
            </a:r>
            <a:r>
              <a:rPr lang="en-US" baseline="0" dirty="0" smtClean="0"/>
              <a:t> </a:t>
            </a:r>
            <a:r>
              <a:rPr lang="en-US" baseline="0" dirty="0" err="1" smtClean="0"/>
              <a:t>memastikan</a:t>
            </a:r>
            <a:r>
              <a:rPr lang="en-US" baseline="0" dirty="0" smtClean="0"/>
              <a:t> M2E </a:t>
            </a:r>
            <a:r>
              <a:rPr lang="en-US" baseline="0" dirty="0" err="1" smtClean="0"/>
              <a:t>dapat</a:t>
            </a:r>
            <a:r>
              <a:rPr lang="en-US" baseline="0" dirty="0" smtClean="0"/>
              <a:t> </a:t>
            </a:r>
            <a:r>
              <a:rPr lang="en-US" baseline="0" dirty="0" err="1" smtClean="0"/>
              <a:t>berjalan</a:t>
            </a:r>
            <a:r>
              <a:rPr lang="en-US" baseline="0" dirty="0" smtClean="0"/>
              <a:t> </a:t>
            </a:r>
            <a:r>
              <a:rPr lang="en-US" baseline="0" dirty="0" err="1" smtClean="0"/>
              <a:t>dengan</a:t>
            </a:r>
            <a:r>
              <a:rPr lang="en-US" baseline="0" dirty="0" smtClean="0"/>
              <a:t> normal </a:t>
            </a:r>
            <a:r>
              <a:rPr lang="en-US" baseline="0" dirty="0" err="1" smtClean="0"/>
              <a:t>dengan</a:t>
            </a:r>
            <a:r>
              <a:rPr lang="en-US" baseline="0" dirty="0" smtClean="0"/>
              <a:t> </a:t>
            </a:r>
            <a:r>
              <a:rPr lang="en-US" baseline="0" dirty="0" err="1" smtClean="0"/>
              <a:t>memastikan</a:t>
            </a:r>
            <a:r>
              <a:rPr lang="en-US" baseline="0" dirty="0" smtClean="0"/>
              <a:t> system M2E </a:t>
            </a:r>
            <a:r>
              <a:rPr lang="en-US" baseline="0" dirty="0" err="1" smtClean="0"/>
              <a:t>mempunyai</a:t>
            </a:r>
            <a:r>
              <a:rPr lang="en-US" baseline="0" dirty="0" smtClean="0"/>
              <a:t> resource yang </a:t>
            </a:r>
            <a:r>
              <a:rPr lang="en-US" baseline="0" dirty="0" err="1" smtClean="0"/>
              <a:t>mencukupi</a:t>
            </a:r>
            <a:r>
              <a:rPr lang="en-US" baseline="0" dirty="0" smtClean="0"/>
              <a:t> </a:t>
            </a:r>
            <a:r>
              <a:rPr lang="en-US" baseline="0" dirty="0" err="1" smtClean="0"/>
              <a:t>dan</a:t>
            </a:r>
            <a:r>
              <a:rPr lang="en-US" baseline="0" dirty="0" smtClean="0"/>
              <a:t> </a:t>
            </a:r>
            <a:r>
              <a:rPr lang="en-US" baseline="0" dirty="0" err="1" smtClean="0"/>
              <a:t>melakukan</a:t>
            </a:r>
            <a:r>
              <a:rPr lang="en-US" baseline="0" dirty="0" smtClean="0"/>
              <a:t> proses </a:t>
            </a:r>
            <a:r>
              <a:rPr lang="en-US" baseline="0" dirty="0" err="1" smtClean="0"/>
              <a:t>penambahan</a:t>
            </a:r>
            <a:r>
              <a:rPr lang="en-US" baseline="0" dirty="0" smtClean="0"/>
              <a:t> storage/memory </a:t>
            </a:r>
            <a:r>
              <a:rPr lang="en-US" baseline="0" dirty="0" err="1" smtClean="0"/>
              <a:t>ketika</a:t>
            </a:r>
            <a:r>
              <a:rPr lang="en-US" baseline="0" dirty="0" smtClean="0"/>
              <a:t> </a:t>
            </a:r>
            <a:r>
              <a:rPr lang="en-US" baseline="0" dirty="0" err="1" smtClean="0"/>
              <a:t>dibutuhkan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12</a:t>
            </a:fld>
            <a:endParaRPr lang="en-US"/>
          </a:p>
        </p:txBody>
      </p:sp>
    </p:spTree>
    <p:extLst>
      <p:ext uri="{BB962C8B-B14F-4D97-AF65-F5344CB8AC3E}">
        <p14:creationId xmlns:p14="http://schemas.microsoft.com/office/powerpoint/2010/main" val="2746801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Nah </a:t>
            </a:r>
            <a:r>
              <a:rPr lang="en-US" baseline="0" dirty="0" err="1" smtClean="0"/>
              <a:t>semua</a:t>
            </a:r>
            <a:r>
              <a:rPr lang="en-US" baseline="0" dirty="0" smtClean="0"/>
              <a:t> </a:t>
            </a:r>
            <a:r>
              <a:rPr lang="en-US" baseline="0" dirty="0" err="1" smtClean="0"/>
              <a:t>prosex</a:t>
            </a:r>
            <a:r>
              <a:rPr lang="en-US" baseline="0" dirty="0" smtClean="0"/>
              <a:t> maintenance </a:t>
            </a:r>
            <a:r>
              <a:rPr lang="en-US" baseline="0" dirty="0" err="1" smtClean="0"/>
              <a:t>dan</a:t>
            </a:r>
            <a:r>
              <a:rPr lang="en-US" baseline="0" dirty="0" smtClean="0"/>
              <a:t> monitoring yang </a:t>
            </a:r>
            <a:r>
              <a:rPr lang="en-US" baseline="0" dirty="0" err="1" smtClean="0"/>
              <a:t>saya</a:t>
            </a:r>
            <a:r>
              <a:rPr lang="en-US" baseline="0" dirty="0" smtClean="0"/>
              <a:t> </a:t>
            </a:r>
            <a:r>
              <a:rPr lang="en-US" baseline="0" dirty="0" err="1" smtClean="0"/>
              <a:t>telah</a:t>
            </a:r>
            <a:r>
              <a:rPr lang="en-US" baseline="0" dirty="0" smtClean="0"/>
              <a:t> </a:t>
            </a:r>
            <a:r>
              <a:rPr lang="en-US" baseline="0" dirty="0" err="1" smtClean="0"/>
              <a:t>ceritakan</a:t>
            </a:r>
            <a:r>
              <a:rPr lang="en-US" baseline="0" dirty="0" smtClean="0"/>
              <a:t> </a:t>
            </a:r>
            <a:r>
              <a:rPr lang="en-US" baseline="0" dirty="0" err="1" smtClean="0"/>
              <a:t>sebelumnya</a:t>
            </a:r>
            <a:r>
              <a:rPr lang="en-US" baseline="0" dirty="0" smtClean="0"/>
              <a:t> </a:t>
            </a:r>
            <a:r>
              <a:rPr lang="en-US" baseline="0" dirty="0" err="1" smtClean="0"/>
              <a:t>tentunya</a:t>
            </a:r>
            <a:r>
              <a:rPr lang="en-US" baseline="0" dirty="0" smtClean="0"/>
              <a:t> </a:t>
            </a:r>
            <a:r>
              <a:rPr lang="en-US" baseline="0" dirty="0" err="1" smtClean="0"/>
              <a:t>harus</a:t>
            </a:r>
            <a:r>
              <a:rPr lang="en-US" baseline="0" dirty="0" smtClean="0"/>
              <a:t> </a:t>
            </a:r>
            <a:r>
              <a:rPr lang="en-US" baseline="0" dirty="0" err="1" smtClean="0"/>
              <a:t>mengikuti</a:t>
            </a:r>
            <a:r>
              <a:rPr lang="en-US" baseline="0" dirty="0" smtClean="0"/>
              <a:t> Standard Operational Procedure (SOP)</a:t>
            </a:r>
          </a:p>
          <a:p>
            <a:pPr marL="171450" indent="-171450">
              <a:buFontTx/>
              <a:buChar char="-"/>
            </a:pPr>
            <a:r>
              <a:rPr lang="en-US" baseline="0" dirty="0" err="1" smtClean="0"/>
              <a:t>Sebelumnya</a:t>
            </a:r>
            <a:r>
              <a:rPr lang="en-US" baseline="0" dirty="0" smtClean="0"/>
              <a:t> di </a:t>
            </a:r>
            <a:r>
              <a:rPr lang="en-US" baseline="0" dirty="0" err="1" smtClean="0"/>
              <a:t>bagian</a:t>
            </a:r>
            <a:r>
              <a:rPr lang="en-US" baseline="0" dirty="0" smtClean="0"/>
              <a:t> NDTS </a:t>
            </a:r>
            <a:r>
              <a:rPr lang="en-US" baseline="0" dirty="0" err="1" smtClean="0"/>
              <a:t>saya</a:t>
            </a:r>
            <a:r>
              <a:rPr lang="en-US" baseline="0" dirty="0" smtClean="0"/>
              <a:t> </a:t>
            </a:r>
            <a:r>
              <a:rPr lang="en-US" baseline="0" dirty="0" err="1" smtClean="0"/>
              <a:t>sempat</a:t>
            </a:r>
            <a:r>
              <a:rPr lang="en-US" baseline="0" dirty="0" smtClean="0"/>
              <a:t> mention PCR, nah PCR </a:t>
            </a:r>
            <a:r>
              <a:rPr lang="en-US" baseline="0" dirty="0" err="1" smtClean="0"/>
              <a:t>itu</a:t>
            </a:r>
            <a:r>
              <a:rPr lang="en-US" baseline="0" dirty="0" smtClean="0"/>
              <a:t> </a:t>
            </a:r>
            <a:r>
              <a:rPr lang="en-US" baseline="0" dirty="0" err="1" smtClean="0"/>
              <a:t>adalah</a:t>
            </a:r>
            <a:r>
              <a:rPr lang="en-US" baseline="0" dirty="0" smtClean="0"/>
              <a:t> Production Change Request (PCR). J</a:t>
            </a:r>
          </a:p>
          <a:p>
            <a:pPr marL="171450" indent="-171450">
              <a:buFontTx/>
              <a:buChar char="-"/>
            </a:pPr>
            <a:r>
              <a:rPr lang="en-US" baseline="0" dirty="0" err="1" smtClean="0"/>
              <a:t>Jadi</a:t>
            </a:r>
            <a:r>
              <a:rPr lang="en-US" baseline="0" dirty="0" smtClean="0"/>
              <a:t> </a:t>
            </a:r>
            <a:r>
              <a:rPr lang="en-US" baseline="0" dirty="0" err="1" smtClean="0"/>
              <a:t>sekecil</a:t>
            </a:r>
            <a:r>
              <a:rPr lang="en-US" baseline="0" dirty="0" smtClean="0"/>
              <a:t> </a:t>
            </a:r>
            <a:r>
              <a:rPr lang="en-US" baseline="0" dirty="0" err="1" smtClean="0"/>
              <a:t>apapun</a:t>
            </a:r>
            <a:r>
              <a:rPr lang="en-US" baseline="0" dirty="0" smtClean="0"/>
              <a:t> </a:t>
            </a:r>
            <a:r>
              <a:rPr lang="en-US" baseline="0" dirty="0" err="1" smtClean="0"/>
              <a:t>perubahan</a:t>
            </a:r>
            <a:r>
              <a:rPr lang="en-US" baseline="0" dirty="0" smtClean="0"/>
              <a:t> di system production </a:t>
            </a:r>
            <a:r>
              <a:rPr lang="en-US" baseline="0" dirty="0" err="1" smtClean="0"/>
              <a:t>itu</a:t>
            </a:r>
            <a:r>
              <a:rPr lang="en-US" baseline="0" dirty="0" smtClean="0"/>
              <a:t> </a:t>
            </a:r>
            <a:r>
              <a:rPr lang="en-US" baseline="0" dirty="0" err="1" smtClean="0"/>
              <a:t>harus</a:t>
            </a:r>
            <a:r>
              <a:rPr lang="en-US" baseline="0" dirty="0" smtClean="0"/>
              <a:t> </a:t>
            </a:r>
            <a:r>
              <a:rPr lang="en-US" baseline="0" dirty="0" err="1" smtClean="0"/>
              <a:t>melewati</a:t>
            </a:r>
            <a:r>
              <a:rPr lang="en-US" baseline="0" dirty="0" smtClean="0"/>
              <a:t> yang </a:t>
            </a:r>
            <a:r>
              <a:rPr lang="en-US" baseline="0" dirty="0" err="1" smtClean="0"/>
              <a:t>namanya</a:t>
            </a:r>
            <a:r>
              <a:rPr lang="en-US" baseline="0" dirty="0" smtClean="0"/>
              <a:t> PCR agar </a:t>
            </a:r>
            <a:r>
              <a:rPr lang="en-US" baseline="0" dirty="0" err="1" smtClean="0"/>
              <a:t>perubahan</a:t>
            </a:r>
            <a:r>
              <a:rPr lang="en-US" baseline="0" dirty="0" smtClean="0"/>
              <a:t> </a:t>
            </a:r>
            <a:r>
              <a:rPr lang="en-US" baseline="0" dirty="0" err="1" smtClean="0"/>
              <a:t>dapat</a:t>
            </a:r>
            <a:r>
              <a:rPr lang="en-US" baseline="0" dirty="0" smtClean="0"/>
              <a:t> di trace </a:t>
            </a:r>
            <a:r>
              <a:rPr lang="en-US" baseline="0" dirty="0" err="1" smtClean="0"/>
              <a:t>dan</a:t>
            </a:r>
            <a:r>
              <a:rPr lang="en-US" baseline="0" dirty="0" smtClean="0"/>
              <a:t> </a:t>
            </a:r>
            <a:r>
              <a:rPr lang="en-US" baseline="0" dirty="0" err="1" smtClean="0"/>
              <a:t>terstruktur</a:t>
            </a:r>
            <a:r>
              <a:rPr lang="en-US" baseline="0" dirty="0" smtClean="0"/>
              <a:t>.</a:t>
            </a:r>
          </a:p>
          <a:p>
            <a:pPr marL="171450" indent="-171450">
              <a:buFontTx/>
              <a:buChar char="-"/>
            </a:pPr>
            <a:r>
              <a:rPr lang="en-US" baseline="0" dirty="0" err="1" smtClean="0"/>
              <a:t>Selama</a:t>
            </a:r>
            <a:r>
              <a:rPr lang="en-US" baseline="0" dirty="0" smtClean="0"/>
              <a:t> masa OJT </a:t>
            </a:r>
            <a:r>
              <a:rPr lang="en-US" baseline="0" dirty="0" err="1" smtClean="0"/>
              <a:t>saya</a:t>
            </a:r>
            <a:r>
              <a:rPr lang="en-US" baseline="0" dirty="0" smtClean="0"/>
              <a:t> </a:t>
            </a:r>
            <a:r>
              <a:rPr lang="en-US" baseline="0" dirty="0" err="1" smtClean="0"/>
              <a:t>telah</a:t>
            </a:r>
            <a:r>
              <a:rPr lang="en-US" baseline="0" dirty="0" smtClean="0"/>
              <a:t> </a:t>
            </a:r>
            <a:r>
              <a:rPr lang="en-US" baseline="0" dirty="0" err="1" smtClean="0"/>
              <a:t>membuat</a:t>
            </a:r>
            <a:r>
              <a:rPr lang="en-US" baseline="0" dirty="0" smtClean="0"/>
              <a:t> </a:t>
            </a:r>
            <a:r>
              <a:rPr lang="en-US" baseline="0" dirty="0" err="1" smtClean="0"/>
              <a:t>dan</a:t>
            </a:r>
            <a:r>
              <a:rPr lang="en-US" baseline="0" dirty="0" smtClean="0"/>
              <a:t> assist </a:t>
            </a:r>
            <a:r>
              <a:rPr lang="en-US" baseline="0" dirty="0" err="1" smtClean="0"/>
              <a:t>berbagai</a:t>
            </a:r>
            <a:r>
              <a:rPr lang="en-US" baseline="0" dirty="0" smtClean="0"/>
              <a:t> </a:t>
            </a:r>
            <a:r>
              <a:rPr lang="en-US" baseline="0" dirty="0" err="1" smtClean="0"/>
              <a:t>macam</a:t>
            </a:r>
            <a:r>
              <a:rPr lang="en-US" baseline="0" dirty="0" smtClean="0"/>
              <a:t> PCR agar </a:t>
            </a:r>
            <a:r>
              <a:rPr lang="en-US" baseline="0" dirty="0" err="1" smtClean="0"/>
              <a:t>bisa</a:t>
            </a:r>
            <a:r>
              <a:rPr lang="en-US" baseline="0" dirty="0" smtClean="0"/>
              <a:t> </a:t>
            </a:r>
            <a:r>
              <a:rPr lang="en-US" baseline="0" dirty="0" err="1" smtClean="0"/>
              <a:t>melakukan</a:t>
            </a:r>
            <a:r>
              <a:rPr lang="en-US" baseline="0" dirty="0" smtClean="0"/>
              <a:t> maintenance yang </a:t>
            </a:r>
            <a:r>
              <a:rPr lang="en-US" baseline="0" dirty="0" err="1" smtClean="0"/>
              <a:t>tentunya</a:t>
            </a:r>
            <a:r>
              <a:rPr lang="en-US" baseline="0" dirty="0" smtClean="0"/>
              <a:t> </a:t>
            </a:r>
            <a:r>
              <a:rPr lang="en-US" baseline="0" dirty="0" err="1" smtClean="0"/>
              <a:t>sesuai</a:t>
            </a:r>
            <a:r>
              <a:rPr lang="en-US" baseline="0" dirty="0" smtClean="0"/>
              <a:t> </a:t>
            </a:r>
            <a:r>
              <a:rPr lang="en-US" baseline="0" dirty="0" err="1" smtClean="0"/>
              <a:t>dengan</a:t>
            </a:r>
            <a:r>
              <a:rPr lang="en-US" baseline="0" dirty="0" smtClean="0"/>
              <a:t> SOP.</a:t>
            </a: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13</a:t>
            </a:fld>
            <a:endParaRPr lang="en-US"/>
          </a:p>
        </p:txBody>
      </p:sp>
    </p:spTree>
    <p:extLst>
      <p:ext uri="{BB962C8B-B14F-4D97-AF65-F5344CB8AC3E}">
        <p14:creationId xmlns:p14="http://schemas.microsoft.com/office/powerpoint/2010/main" val="143456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Selanjutnya</a:t>
            </a:r>
            <a:r>
              <a:rPr lang="en-US" baseline="0" dirty="0" smtClean="0"/>
              <a:t> </a:t>
            </a:r>
            <a:r>
              <a:rPr lang="en-US" baseline="0" dirty="0" err="1" smtClean="0"/>
              <a:t>ada</a:t>
            </a:r>
            <a:r>
              <a:rPr lang="en-US" baseline="0" dirty="0" smtClean="0"/>
              <a:t> ScriptScheduler, script scheduler </a:t>
            </a:r>
            <a:r>
              <a:rPr lang="en-US" baseline="0" dirty="0" err="1" smtClean="0"/>
              <a:t>adalah</a:t>
            </a:r>
            <a:r>
              <a:rPr lang="en-US" baseline="0" dirty="0" smtClean="0"/>
              <a:t> </a:t>
            </a:r>
            <a:r>
              <a:rPr lang="en-US" baseline="0" dirty="0" err="1" smtClean="0"/>
              <a:t>aplikasi</a:t>
            </a:r>
            <a:r>
              <a:rPr lang="en-US" baseline="0" dirty="0" smtClean="0"/>
              <a:t> yang di </a:t>
            </a:r>
            <a:r>
              <a:rPr lang="en-US" baseline="0" dirty="0" err="1" smtClean="0"/>
              <a:t>desain</a:t>
            </a:r>
            <a:r>
              <a:rPr lang="en-US" baseline="0" dirty="0" smtClean="0"/>
              <a:t> untuk </a:t>
            </a:r>
            <a:r>
              <a:rPr lang="en-US" baseline="0" dirty="0" err="1" smtClean="0"/>
              <a:t>memanage</a:t>
            </a:r>
            <a:r>
              <a:rPr lang="en-US" baseline="0" dirty="0" smtClean="0"/>
              <a:t> job – job housekeeping di server </a:t>
            </a:r>
            <a:r>
              <a:rPr lang="en-US" baseline="0" dirty="0" err="1" smtClean="0"/>
              <a:t>maybank</a:t>
            </a:r>
            <a:r>
              <a:rPr lang="en-US" baseline="0" dirty="0" smtClean="0"/>
              <a:t>.</a:t>
            </a:r>
          </a:p>
          <a:p>
            <a:pPr marL="171450" indent="-171450">
              <a:buFontTx/>
              <a:buChar char="-"/>
            </a:pPr>
            <a:r>
              <a:rPr lang="en-US" baseline="0" dirty="0" smtClean="0"/>
              <a:t>Untuk </a:t>
            </a:r>
            <a:r>
              <a:rPr lang="en-US" baseline="0" dirty="0" err="1" smtClean="0"/>
              <a:t>sekarang</a:t>
            </a:r>
            <a:r>
              <a:rPr lang="en-US" baseline="0" dirty="0" smtClean="0"/>
              <a:t> </a:t>
            </a:r>
            <a:r>
              <a:rPr lang="en-US" baseline="0" dirty="0" err="1" smtClean="0"/>
              <a:t>tim</a:t>
            </a:r>
            <a:r>
              <a:rPr lang="en-US" baseline="0" dirty="0" smtClean="0"/>
              <a:t> AM </a:t>
            </a:r>
            <a:r>
              <a:rPr lang="en-US" baseline="0" dirty="0" err="1" smtClean="0"/>
              <a:t>melakukan</a:t>
            </a:r>
            <a:r>
              <a:rPr lang="en-US" baseline="0" dirty="0" smtClean="0"/>
              <a:t> proses housekeeping </a:t>
            </a:r>
            <a:r>
              <a:rPr lang="en-US" baseline="0" dirty="0" err="1" smtClean="0"/>
              <a:t>secara</a:t>
            </a:r>
            <a:r>
              <a:rPr lang="en-US" baseline="0" dirty="0" smtClean="0"/>
              <a:t> manual </a:t>
            </a:r>
            <a:r>
              <a:rPr lang="en-US" baseline="0" dirty="0" err="1" smtClean="0"/>
              <a:t>ke</a:t>
            </a:r>
            <a:r>
              <a:rPr lang="en-US" baseline="0" dirty="0" smtClean="0"/>
              <a:t> server</a:t>
            </a:r>
          </a:p>
          <a:p>
            <a:pPr marL="171450" indent="-171450">
              <a:buFontTx/>
              <a:buChar char="-"/>
            </a:pPr>
            <a:r>
              <a:rPr lang="en-US" baseline="0" dirty="0" err="1" smtClean="0"/>
              <a:t>Dengan</a:t>
            </a:r>
            <a:r>
              <a:rPr lang="en-US" baseline="0" dirty="0" smtClean="0"/>
              <a:t> script scheduler, task </a:t>
            </a:r>
            <a:r>
              <a:rPr lang="en-US" baseline="0" dirty="0" err="1" smtClean="0"/>
              <a:t>atau</a:t>
            </a:r>
            <a:r>
              <a:rPr lang="en-US" baseline="0" dirty="0" smtClean="0"/>
              <a:t> job housekeeping </a:t>
            </a:r>
            <a:r>
              <a:rPr lang="en-US" baseline="0" dirty="0" err="1" smtClean="0"/>
              <a:t>nantinya</a:t>
            </a:r>
            <a:r>
              <a:rPr lang="en-US" baseline="0" dirty="0" smtClean="0"/>
              <a:t> </a:t>
            </a:r>
            <a:r>
              <a:rPr lang="en-US" baseline="0" dirty="0" err="1" smtClean="0"/>
              <a:t>diharapkan</a:t>
            </a:r>
            <a:r>
              <a:rPr lang="en-US" baseline="0" dirty="0" smtClean="0"/>
              <a:t> </a:t>
            </a:r>
            <a:r>
              <a:rPr lang="en-US" baseline="0" dirty="0" err="1" smtClean="0"/>
              <a:t>bisa</a:t>
            </a:r>
            <a:r>
              <a:rPr lang="en-US" baseline="0" dirty="0" smtClean="0"/>
              <a:t> di </a:t>
            </a:r>
            <a:r>
              <a:rPr lang="en-US" baseline="0" dirty="0" err="1" smtClean="0"/>
              <a:t>automasi</a:t>
            </a:r>
            <a:r>
              <a:rPr lang="en-US" baseline="0" dirty="0" smtClean="0"/>
              <a:t> </a:t>
            </a:r>
            <a:r>
              <a:rPr lang="en-US" baseline="0" dirty="0" err="1" smtClean="0"/>
              <a:t>dengan</a:t>
            </a:r>
            <a:r>
              <a:rPr lang="en-US" baseline="0" dirty="0" smtClean="0"/>
              <a:t> </a:t>
            </a:r>
            <a:r>
              <a:rPr lang="en-US" baseline="0" dirty="0" err="1" smtClean="0"/>
              <a:t>apikasi</a:t>
            </a:r>
            <a:r>
              <a:rPr lang="en-US" baseline="0" dirty="0" smtClean="0"/>
              <a:t> script scheduler</a:t>
            </a: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14</a:t>
            </a:fld>
            <a:endParaRPr lang="en-US"/>
          </a:p>
        </p:txBody>
      </p:sp>
    </p:spTree>
    <p:extLst>
      <p:ext uri="{BB962C8B-B14F-4D97-AF65-F5344CB8AC3E}">
        <p14:creationId xmlns:p14="http://schemas.microsoft.com/office/powerpoint/2010/main" val="2601587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Berikut</a:t>
            </a:r>
            <a:r>
              <a:rPr lang="en-US" dirty="0" smtClean="0"/>
              <a:t> </a:t>
            </a:r>
            <a:r>
              <a:rPr lang="en-US" dirty="0" err="1" smtClean="0"/>
              <a:t>sekilas</a:t>
            </a:r>
            <a:r>
              <a:rPr lang="en-US" dirty="0" smtClean="0"/>
              <a:t> </a:t>
            </a:r>
            <a:r>
              <a:rPr lang="en-US" dirty="0" err="1" smtClean="0"/>
              <a:t>tempilan</a:t>
            </a:r>
            <a:r>
              <a:rPr lang="en-US" dirty="0" smtClean="0"/>
              <a:t> KnowledgeBase MBI</a:t>
            </a:r>
          </a:p>
          <a:p>
            <a:pPr marL="171450" indent="-171450">
              <a:buFontTx/>
              <a:buChar char="-"/>
            </a:pPr>
            <a:r>
              <a:rPr lang="en-US" dirty="0" err="1" smtClean="0"/>
              <a:t>Dalam</a:t>
            </a:r>
            <a:r>
              <a:rPr lang="en-US" dirty="0" smtClean="0"/>
              <a:t> dashboard</a:t>
            </a:r>
            <a:r>
              <a:rPr lang="en-US" baseline="0" dirty="0" smtClean="0"/>
              <a:t> </a:t>
            </a:r>
            <a:r>
              <a:rPr lang="en-US" baseline="0" dirty="0" err="1" smtClean="0"/>
              <a:t>ini</a:t>
            </a:r>
            <a:r>
              <a:rPr lang="en-US" baseline="0" dirty="0" smtClean="0"/>
              <a:t> user </a:t>
            </a:r>
            <a:r>
              <a:rPr lang="en-US" baseline="0" dirty="0" err="1" smtClean="0"/>
              <a:t>dapat</a:t>
            </a:r>
            <a:r>
              <a:rPr lang="en-US" baseline="0" dirty="0" smtClean="0"/>
              <a:t> </a:t>
            </a:r>
            <a:r>
              <a:rPr lang="en-US" baseline="0" dirty="0" err="1" smtClean="0"/>
              <a:t>langsung</a:t>
            </a:r>
            <a:r>
              <a:rPr lang="en-US" baseline="0" dirty="0" smtClean="0"/>
              <a:t> </a:t>
            </a:r>
            <a:r>
              <a:rPr lang="en-US" baseline="0" dirty="0" err="1" smtClean="0"/>
              <a:t>melihat</a:t>
            </a:r>
            <a:r>
              <a:rPr lang="en-US" baseline="0" dirty="0" smtClean="0"/>
              <a:t> </a:t>
            </a:r>
            <a:r>
              <a:rPr lang="en-US" baseline="0" dirty="0" err="1" smtClean="0"/>
              <a:t>beberapa</a:t>
            </a:r>
            <a:r>
              <a:rPr lang="en-US" baseline="0" dirty="0" smtClean="0"/>
              <a:t> job yang </a:t>
            </a:r>
            <a:r>
              <a:rPr lang="en-US" baseline="0" dirty="0" err="1" smtClean="0"/>
              <a:t>telah</a:t>
            </a:r>
            <a:r>
              <a:rPr lang="en-US" baseline="0" dirty="0" smtClean="0"/>
              <a:t> </a:t>
            </a:r>
            <a:r>
              <a:rPr lang="en-US" baseline="0" dirty="0" err="1" smtClean="0"/>
              <a:t>dibuat</a:t>
            </a:r>
            <a:r>
              <a:rPr lang="en-US" baseline="0" dirty="0" smtClean="0"/>
              <a:t> </a:t>
            </a:r>
            <a:r>
              <a:rPr lang="en-US" baseline="0" dirty="0" err="1" smtClean="0"/>
              <a:t>tanpa</a:t>
            </a:r>
            <a:r>
              <a:rPr lang="en-US" baseline="0" dirty="0" smtClean="0"/>
              <a:t> </a:t>
            </a:r>
            <a:r>
              <a:rPr lang="en-US" baseline="0" dirty="0" err="1" smtClean="0"/>
              <a:t>harus</a:t>
            </a:r>
            <a:r>
              <a:rPr lang="en-US" baseline="0" dirty="0" smtClean="0"/>
              <a:t> login </a:t>
            </a:r>
            <a:r>
              <a:rPr lang="en-US" baseline="0" dirty="0" err="1" smtClean="0"/>
              <a:t>ke</a:t>
            </a:r>
            <a:r>
              <a:rPr lang="en-US" baseline="0" dirty="0" smtClean="0"/>
              <a:t> server yang </a:t>
            </a:r>
            <a:r>
              <a:rPr lang="en-US" baseline="0" dirty="0" err="1" smtClean="0"/>
              <a:t>dituju</a:t>
            </a:r>
            <a:r>
              <a:rPr lang="en-US" baseline="0" dirty="0" smtClean="0"/>
              <a:t>, </a:t>
            </a:r>
            <a:r>
              <a:rPr lang="en-US" baseline="0" dirty="0" err="1" smtClean="0"/>
              <a:t>sehingga</a:t>
            </a:r>
            <a:r>
              <a:rPr lang="en-US" baseline="0" dirty="0" smtClean="0"/>
              <a:t> proses housekeeping </a:t>
            </a:r>
            <a:r>
              <a:rPr lang="en-US" baseline="0" dirty="0" err="1" smtClean="0"/>
              <a:t>dapat</a:t>
            </a:r>
            <a:r>
              <a:rPr lang="en-US" baseline="0" dirty="0" smtClean="0"/>
              <a:t> </a:t>
            </a:r>
            <a:r>
              <a:rPr lang="en-US" baseline="0" dirty="0" err="1" smtClean="0"/>
              <a:t>dilakukan</a:t>
            </a:r>
            <a:r>
              <a:rPr lang="en-US" baseline="0" dirty="0" smtClean="0"/>
              <a:t> </a:t>
            </a:r>
            <a:r>
              <a:rPr lang="en-US" baseline="0" dirty="0" err="1" smtClean="0"/>
              <a:t>lebih</a:t>
            </a:r>
            <a:r>
              <a:rPr lang="en-US" baseline="0" dirty="0" smtClean="0"/>
              <a:t> </a:t>
            </a:r>
            <a:r>
              <a:rPr lang="en-US" baseline="0" dirty="0" err="1" smtClean="0"/>
              <a:t>cepat</a:t>
            </a:r>
            <a:r>
              <a:rPr lang="en-US" baseline="0" dirty="0" smtClean="0"/>
              <a:t> </a:t>
            </a:r>
            <a:r>
              <a:rPr lang="en-US" baseline="0" dirty="0" err="1" smtClean="0"/>
              <a:t>dan</a:t>
            </a:r>
            <a:r>
              <a:rPr lang="en-US" baseline="0" dirty="0" smtClean="0"/>
              <a:t> </a:t>
            </a:r>
            <a:r>
              <a:rPr lang="en-US" baseline="0" dirty="0" err="1" smtClean="0"/>
              <a:t>efisien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15</a:t>
            </a:fld>
            <a:endParaRPr lang="en-US"/>
          </a:p>
        </p:txBody>
      </p:sp>
    </p:spTree>
    <p:extLst>
      <p:ext uri="{BB962C8B-B14F-4D97-AF65-F5344CB8AC3E}">
        <p14:creationId xmlns:p14="http://schemas.microsoft.com/office/powerpoint/2010/main" val="3078116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Yang </a:t>
            </a:r>
            <a:r>
              <a:rPr lang="en-US" dirty="0" err="1" smtClean="0"/>
              <a:t>terakhir</a:t>
            </a:r>
            <a:r>
              <a:rPr lang="en-US" dirty="0" smtClean="0"/>
              <a:t> </a:t>
            </a:r>
            <a:r>
              <a:rPr lang="en-US" dirty="0" err="1" smtClean="0"/>
              <a:t>adalah</a:t>
            </a:r>
            <a:r>
              <a:rPr lang="en-US" dirty="0" smtClean="0"/>
              <a:t> </a:t>
            </a:r>
            <a:r>
              <a:rPr lang="en-US" dirty="0" err="1" smtClean="0"/>
              <a:t>eksplorasi</a:t>
            </a:r>
            <a:r>
              <a:rPr lang="en-US" dirty="0" smtClean="0"/>
              <a:t> azure pipeline.</a:t>
            </a:r>
          </a:p>
          <a:p>
            <a:pPr marL="171450" indent="-171450">
              <a:buFontTx/>
              <a:buChar char="-"/>
            </a:pPr>
            <a:r>
              <a:rPr lang="en-US" dirty="0" smtClean="0"/>
              <a:t>Azure pipeline </a:t>
            </a:r>
            <a:r>
              <a:rPr lang="en-US" dirty="0" err="1" smtClean="0"/>
              <a:t>adalah</a:t>
            </a:r>
            <a:r>
              <a:rPr lang="en-US" dirty="0" smtClean="0"/>
              <a:t> tools</a:t>
            </a:r>
            <a:r>
              <a:rPr lang="en-US" baseline="0" dirty="0" smtClean="0"/>
              <a:t> yang </a:t>
            </a:r>
            <a:r>
              <a:rPr lang="en-US" baseline="0" dirty="0" err="1" smtClean="0"/>
              <a:t>digunakan</a:t>
            </a:r>
            <a:r>
              <a:rPr lang="en-US" baseline="0" dirty="0" smtClean="0"/>
              <a:t> untuk </a:t>
            </a:r>
            <a:r>
              <a:rPr lang="en-US" baseline="0" dirty="0" err="1" smtClean="0"/>
              <a:t>mengautomasi</a:t>
            </a:r>
            <a:r>
              <a:rPr lang="en-US" baseline="0" dirty="0" smtClean="0"/>
              <a:t> proses build </a:t>
            </a:r>
            <a:r>
              <a:rPr lang="en-US" baseline="0" dirty="0" err="1" smtClean="0"/>
              <a:t>berbagai</a:t>
            </a:r>
            <a:r>
              <a:rPr lang="en-US" baseline="0" dirty="0" smtClean="0"/>
              <a:t> </a:t>
            </a:r>
            <a:r>
              <a:rPr lang="en-US" baseline="0" dirty="0" err="1" smtClean="0"/>
              <a:t>macam</a:t>
            </a:r>
            <a:r>
              <a:rPr lang="en-US" baseline="0" dirty="0" smtClean="0"/>
              <a:t> </a:t>
            </a:r>
            <a:r>
              <a:rPr lang="en-US" baseline="0" dirty="0" err="1" smtClean="0"/>
              <a:t>aplikasi</a:t>
            </a:r>
            <a:r>
              <a:rPr lang="en-US" baseline="0" dirty="0" smtClean="0"/>
              <a:t>, </a:t>
            </a:r>
            <a:r>
              <a:rPr lang="en-US" baseline="0" dirty="0" err="1" smtClean="0"/>
              <a:t>dalam</a:t>
            </a:r>
            <a:r>
              <a:rPr lang="en-US" baseline="0" dirty="0" smtClean="0"/>
              <a:t> </a:t>
            </a:r>
            <a:r>
              <a:rPr lang="en-US" baseline="0" dirty="0" err="1" smtClean="0"/>
              <a:t>kasus</a:t>
            </a:r>
            <a:r>
              <a:rPr lang="en-US" baseline="0" dirty="0" smtClean="0"/>
              <a:t> </a:t>
            </a:r>
            <a:r>
              <a:rPr lang="en-US" baseline="0" dirty="0" err="1" smtClean="0"/>
              <a:t>ini</a:t>
            </a:r>
            <a:r>
              <a:rPr lang="en-US" baseline="0" dirty="0" smtClean="0"/>
              <a:t> </a:t>
            </a:r>
            <a:r>
              <a:rPr lang="en-US" baseline="0" dirty="0" err="1" smtClean="0"/>
              <a:t>adalah</a:t>
            </a:r>
            <a:r>
              <a:rPr lang="en-US" baseline="0" dirty="0" smtClean="0"/>
              <a:t> Spring-Boot.</a:t>
            </a:r>
          </a:p>
          <a:p>
            <a:pPr marL="171450" indent="-171450">
              <a:buFontTx/>
              <a:buChar char="-"/>
            </a:pPr>
            <a:r>
              <a:rPr lang="en-US" baseline="0" dirty="0" err="1" smtClean="0"/>
              <a:t>Secara</a:t>
            </a:r>
            <a:r>
              <a:rPr lang="en-US" baseline="0" dirty="0" smtClean="0"/>
              <a:t> </a:t>
            </a:r>
            <a:r>
              <a:rPr lang="en-US" baseline="0" dirty="0" err="1" smtClean="0"/>
              <a:t>sekilas</a:t>
            </a:r>
            <a:r>
              <a:rPr lang="en-US" baseline="0" dirty="0" smtClean="0"/>
              <a:t> azure pipeline </a:t>
            </a:r>
            <a:r>
              <a:rPr lang="en-US" baseline="0" dirty="0" err="1" smtClean="0"/>
              <a:t>memecahkan</a:t>
            </a:r>
            <a:r>
              <a:rPr lang="en-US" baseline="0" dirty="0" smtClean="0"/>
              <a:t> </a:t>
            </a:r>
            <a:r>
              <a:rPr lang="en-US" baseline="0" dirty="0" err="1" smtClean="0"/>
              <a:t>masalah</a:t>
            </a:r>
            <a:r>
              <a:rPr lang="en-US" baseline="0" dirty="0" smtClean="0"/>
              <a:t> </a:t>
            </a:r>
            <a:r>
              <a:rPr lang="en-US" baseline="0" dirty="0" err="1" smtClean="0"/>
              <a:t>automasi</a:t>
            </a:r>
            <a:r>
              <a:rPr lang="en-US" baseline="0" dirty="0" smtClean="0"/>
              <a:t> yang </a:t>
            </a:r>
            <a:r>
              <a:rPr lang="en-US" baseline="0" dirty="0" err="1" smtClean="0"/>
              <a:t>cukup</a:t>
            </a:r>
            <a:r>
              <a:rPr lang="en-US" baseline="0" dirty="0" smtClean="0"/>
              <a:t> simple, </a:t>
            </a:r>
            <a:r>
              <a:rPr lang="en-US" baseline="0" dirty="0" err="1" smtClean="0"/>
              <a:t>yakni</a:t>
            </a:r>
            <a:r>
              <a:rPr lang="en-US" baseline="0" dirty="0" smtClean="0"/>
              <a:t> </a:t>
            </a:r>
            <a:r>
              <a:rPr lang="en-US" baseline="0" dirty="0" err="1" smtClean="0"/>
              <a:t>cukup</a:t>
            </a:r>
            <a:r>
              <a:rPr lang="en-US" baseline="0" dirty="0" smtClean="0"/>
              <a:t> </a:t>
            </a:r>
            <a:r>
              <a:rPr lang="en-US" baseline="0" dirty="0" err="1" smtClean="0"/>
              <a:t>dengan</a:t>
            </a:r>
            <a:r>
              <a:rPr lang="en-US" baseline="0" dirty="0" smtClean="0"/>
              <a:t> </a:t>
            </a:r>
            <a:r>
              <a:rPr lang="en-US" baseline="0" dirty="0" err="1" smtClean="0"/>
              <a:t>melakukan</a:t>
            </a:r>
            <a:r>
              <a:rPr lang="en-US" baseline="0" dirty="0" smtClean="0"/>
              <a:t> </a:t>
            </a:r>
            <a:r>
              <a:rPr lang="en-US" baseline="0" dirty="0" err="1" smtClean="0"/>
              <a:t>git</a:t>
            </a:r>
            <a:r>
              <a:rPr lang="en-US" baseline="0" dirty="0" smtClean="0"/>
              <a:t> push </a:t>
            </a:r>
            <a:r>
              <a:rPr lang="en-US" baseline="0" dirty="0" err="1" smtClean="0"/>
              <a:t>ke</a:t>
            </a:r>
            <a:r>
              <a:rPr lang="en-US" baseline="0" dirty="0" smtClean="0"/>
              <a:t> repo </a:t>
            </a:r>
            <a:r>
              <a:rPr lang="en-US" baseline="0" dirty="0" err="1" smtClean="0"/>
              <a:t>nantinya</a:t>
            </a:r>
            <a:r>
              <a:rPr lang="en-US" baseline="0" dirty="0" smtClean="0"/>
              <a:t> azure </a:t>
            </a:r>
            <a:r>
              <a:rPr lang="en-US" baseline="0" dirty="0" err="1" smtClean="0"/>
              <a:t>secara</a:t>
            </a:r>
            <a:r>
              <a:rPr lang="en-US" baseline="0" dirty="0" smtClean="0"/>
              <a:t> </a:t>
            </a:r>
            <a:r>
              <a:rPr lang="en-US" baseline="0" dirty="0" err="1" smtClean="0"/>
              <a:t>otomatis</a:t>
            </a:r>
            <a:r>
              <a:rPr lang="en-US" baseline="0" dirty="0" smtClean="0"/>
              <a:t> </a:t>
            </a:r>
            <a:r>
              <a:rPr lang="en-US" baseline="0" dirty="0" err="1" smtClean="0"/>
              <a:t>akan</a:t>
            </a:r>
            <a:r>
              <a:rPr lang="en-US" baseline="0" dirty="0" smtClean="0"/>
              <a:t> </a:t>
            </a:r>
            <a:r>
              <a:rPr lang="en-US" baseline="0" dirty="0" err="1" smtClean="0"/>
              <a:t>langsung</a:t>
            </a:r>
            <a:r>
              <a:rPr lang="en-US" baseline="0" dirty="0" smtClean="0"/>
              <a:t> </a:t>
            </a:r>
            <a:r>
              <a:rPr lang="en-US" baseline="0" dirty="0" err="1" smtClean="0"/>
              <a:t>membuat</a:t>
            </a:r>
            <a:r>
              <a:rPr lang="en-US" baseline="0" dirty="0" smtClean="0"/>
              <a:t> </a:t>
            </a:r>
            <a:r>
              <a:rPr lang="en-US" baseline="0" dirty="0" err="1" smtClean="0"/>
              <a:t>aplikasinya</a:t>
            </a:r>
            <a:endParaRPr lang="en-US" baseline="0" dirty="0" smtClean="0"/>
          </a:p>
          <a:p>
            <a:pPr marL="171450" indent="-171450">
              <a:buFontTx/>
              <a:buChar char="-"/>
            </a:pPr>
            <a:r>
              <a:rPr lang="en-US" baseline="0" dirty="0" err="1" smtClean="0"/>
              <a:t>Namun</a:t>
            </a:r>
            <a:r>
              <a:rPr lang="en-US" baseline="0" dirty="0" smtClean="0"/>
              <a:t> </a:t>
            </a:r>
            <a:r>
              <a:rPr lang="en-US" baseline="0" dirty="0" err="1" smtClean="0"/>
              <a:t>dengan</a:t>
            </a:r>
            <a:r>
              <a:rPr lang="en-US" baseline="0" dirty="0" smtClean="0"/>
              <a:t> </a:t>
            </a:r>
            <a:r>
              <a:rPr lang="en-US" baseline="0" dirty="0" err="1" smtClean="0"/>
              <a:t>adanya</a:t>
            </a:r>
            <a:r>
              <a:rPr lang="en-US" baseline="0" dirty="0" smtClean="0"/>
              <a:t> pipeline, </a:t>
            </a:r>
            <a:r>
              <a:rPr lang="en-US" baseline="0" dirty="0" err="1" smtClean="0"/>
              <a:t>hal</a:t>
            </a:r>
            <a:r>
              <a:rPr lang="en-US" baseline="0" dirty="0" smtClean="0"/>
              <a:t> </a:t>
            </a:r>
            <a:r>
              <a:rPr lang="en-US" baseline="0" dirty="0" err="1" smtClean="0"/>
              <a:t>ini</a:t>
            </a:r>
            <a:r>
              <a:rPr lang="en-US" baseline="0" dirty="0" smtClean="0"/>
              <a:t> </a:t>
            </a:r>
            <a:r>
              <a:rPr lang="en-US" baseline="0" dirty="0" err="1" smtClean="0"/>
              <a:t>juga</a:t>
            </a:r>
            <a:r>
              <a:rPr lang="en-US" baseline="0" dirty="0" smtClean="0"/>
              <a:t> </a:t>
            </a:r>
            <a:r>
              <a:rPr lang="en-US" baseline="0" dirty="0" err="1" smtClean="0"/>
              <a:t>membuat</a:t>
            </a:r>
            <a:r>
              <a:rPr lang="en-US" baseline="0" dirty="0" smtClean="0"/>
              <a:t> </a:t>
            </a:r>
            <a:r>
              <a:rPr lang="en-US" baseline="0" dirty="0" err="1" smtClean="0"/>
              <a:t>semua</a:t>
            </a:r>
            <a:r>
              <a:rPr lang="en-US" baseline="0" dirty="0" smtClean="0"/>
              <a:t> </a:t>
            </a:r>
            <a:r>
              <a:rPr lang="en-US" baseline="0" dirty="0" err="1" smtClean="0"/>
              <a:t>aktivitas</a:t>
            </a:r>
            <a:r>
              <a:rPr lang="en-US" baseline="0" dirty="0" smtClean="0"/>
              <a:t> </a:t>
            </a:r>
            <a:r>
              <a:rPr lang="en-US" baseline="0" dirty="0" err="1" smtClean="0"/>
              <a:t>menjadi</a:t>
            </a:r>
            <a:r>
              <a:rPr lang="en-US" baseline="0" dirty="0" smtClean="0"/>
              <a:t> </a:t>
            </a:r>
            <a:r>
              <a:rPr lang="en-US" baseline="0" dirty="0" err="1" smtClean="0"/>
              <a:t>terekam</a:t>
            </a:r>
            <a:r>
              <a:rPr lang="en-US" baseline="0" dirty="0" smtClean="0"/>
              <a:t> </a:t>
            </a:r>
            <a:r>
              <a:rPr lang="en-US" baseline="0" dirty="0" err="1" smtClean="0"/>
              <a:t>dan</a:t>
            </a:r>
            <a:r>
              <a:rPr lang="en-US" baseline="0" dirty="0" smtClean="0"/>
              <a:t> </a:t>
            </a:r>
            <a:r>
              <a:rPr lang="en-US" baseline="0" dirty="0" err="1" smtClean="0"/>
              <a:t>membuat</a:t>
            </a:r>
            <a:r>
              <a:rPr lang="en-US" baseline="0" dirty="0" smtClean="0"/>
              <a:t> </a:t>
            </a:r>
            <a:r>
              <a:rPr lang="en-US" baseline="0" dirty="0" err="1" smtClean="0"/>
              <a:t>akuntabilitas</a:t>
            </a:r>
            <a:r>
              <a:rPr lang="en-US" baseline="0" dirty="0" smtClean="0"/>
              <a:t> </a:t>
            </a:r>
            <a:r>
              <a:rPr lang="en-US" baseline="0" dirty="0" err="1" smtClean="0"/>
              <a:t>lebih</a:t>
            </a:r>
            <a:r>
              <a:rPr lang="en-US" baseline="0" dirty="0" smtClean="0"/>
              <a:t> </a:t>
            </a:r>
            <a:r>
              <a:rPr lang="en-US" baseline="0" dirty="0" err="1" smtClean="0"/>
              <a:t>mudah</a:t>
            </a:r>
            <a:r>
              <a:rPr lang="en-US" baseline="0" dirty="0" smtClean="0"/>
              <a:t> </a:t>
            </a:r>
            <a:r>
              <a:rPr lang="en-US" baseline="0" dirty="0" err="1" smtClean="0"/>
              <a:t>dan</a:t>
            </a:r>
            <a:r>
              <a:rPr lang="en-US" baseline="0" dirty="0" smtClean="0"/>
              <a:t> </a:t>
            </a:r>
            <a:r>
              <a:rPr lang="en-US" baseline="0" dirty="0" err="1" smtClean="0"/>
              <a:t>tertata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16</a:t>
            </a:fld>
            <a:endParaRPr lang="en-US"/>
          </a:p>
        </p:txBody>
      </p:sp>
    </p:spTree>
    <p:extLst>
      <p:ext uri="{BB962C8B-B14F-4D97-AF65-F5344CB8AC3E}">
        <p14:creationId xmlns:p14="http://schemas.microsoft.com/office/powerpoint/2010/main" val="3220157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Selama</a:t>
            </a:r>
            <a:r>
              <a:rPr lang="en-US" baseline="0" dirty="0" smtClean="0"/>
              <a:t> proses OJT </a:t>
            </a:r>
            <a:r>
              <a:rPr lang="en-US" baseline="0" dirty="0" err="1" smtClean="0"/>
              <a:t>saya</a:t>
            </a:r>
            <a:r>
              <a:rPr lang="en-US" baseline="0" dirty="0" smtClean="0"/>
              <a:t> </a:t>
            </a:r>
            <a:r>
              <a:rPr lang="en-US" baseline="0" dirty="0" err="1" smtClean="0"/>
              <a:t>juga</a:t>
            </a:r>
            <a:r>
              <a:rPr lang="en-US" baseline="0" dirty="0" smtClean="0"/>
              <a:t> </a:t>
            </a:r>
            <a:r>
              <a:rPr lang="en-US" baseline="0" dirty="0" err="1" smtClean="0"/>
              <a:t>membuat</a:t>
            </a:r>
            <a:r>
              <a:rPr lang="en-US" baseline="0" dirty="0" smtClean="0"/>
              <a:t> project </a:t>
            </a:r>
            <a:r>
              <a:rPr lang="en-US" baseline="0" dirty="0" err="1" smtClean="0"/>
              <a:t>inisiatif</a:t>
            </a:r>
            <a:r>
              <a:rPr lang="en-US" baseline="0" dirty="0" smtClean="0"/>
              <a:t> yang </a:t>
            </a:r>
            <a:r>
              <a:rPr lang="en-US" baseline="0" dirty="0" err="1" smtClean="0"/>
              <a:t>ditujukan</a:t>
            </a:r>
            <a:r>
              <a:rPr lang="en-US" baseline="0" dirty="0" smtClean="0"/>
              <a:t> untuk </a:t>
            </a:r>
            <a:r>
              <a:rPr lang="en-US" baseline="0" dirty="0" err="1" smtClean="0"/>
              <a:t>mempermudah</a:t>
            </a:r>
            <a:r>
              <a:rPr lang="en-US" baseline="0" dirty="0" smtClean="0"/>
              <a:t> BAU Tim IT </a:t>
            </a:r>
            <a:r>
              <a:rPr lang="en-US" baseline="0" dirty="0" err="1" smtClean="0"/>
              <a:t>Maybank</a:t>
            </a:r>
            <a:endParaRPr lang="en-US" baseline="0" dirty="0" smtClean="0"/>
          </a:p>
          <a:p>
            <a:pPr marL="171450" indent="-171450">
              <a:buFontTx/>
              <a:buChar char="-"/>
            </a:pPr>
            <a:r>
              <a:rPr lang="en-US" baseline="0" dirty="0" err="1" smtClean="0"/>
              <a:t>Disini</a:t>
            </a:r>
            <a:r>
              <a:rPr lang="en-US" baseline="0" dirty="0" smtClean="0"/>
              <a:t> </a:t>
            </a:r>
            <a:r>
              <a:rPr lang="en-US" baseline="0" dirty="0" err="1" smtClean="0"/>
              <a:t>saya</a:t>
            </a:r>
            <a:r>
              <a:rPr lang="en-US" baseline="0" dirty="0" smtClean="0"/>
              <a:t> </a:t>
            </a:r>
            <a:r>
              <a:rPr lang="en-US" baseline="0" dirty="0" err="1" smtClean="0"/>
              <a:t>membuat</a:t>
            </a:r>
            <a:r>
              <a:rPr lang="en-US" baseline="0" dirty="0" smtClean="0"/>
              <a:t> KnowledgeBase MBI </a:t>
            </a:r>
            <a:r>
              <a:rPr lang="en-US" baseline="0" dirty="0" err="1" smtClean="0"/>
              <a:t>atau</a:t>
            </a:r>
            <a:r>
              <a:rPr lang="en-US" baseline="0" dirty="0" smtClean="0"/>
              <a:t>, nah </a:t>
            </a:r>
            <a:r>
              <a:rPr lang="en-US" baseline="0" dirty="0" err="1" smtClean="0"/>
              <a:t>apasih</a:t>
            </a:r>
            <a:r>
              <a:rPr lang="en-US" baseline="0" dirty="0" smtClean="0"/>
              <a:t> </a:t>
            </a:r>
            <a:r>
              <a:rPr lang="en-US" baseline="0" dirty="0" err="1" smtClean="0"/>
              <a:t>itu</a:t>
            </a:r>
            <a:r>
              <a:rPr lang="en-US" baseline="0" dirty="0" smtClean="0"/>
              <a:t> KnowledgeBase? , KnowledgeBase </a:t>
            </a:r>
            <a:r>
              <a:rPr lang="en-US" baseline="0" dirty="0" err="1" smtClean="0"/>
              <a:t>adalah</a:t>
            </a:r>
            <a:r>
              <a:rPr lang="en-US" baseline="0" dirty="0" smtClean="0"/>
              <a:t> </a:t>
            </a:r>
            <a:r>
              <a:rPr lang="en-US" baseline="0" dirty="0" err="1" smtClean="0"/>
              <a:t>aplikasi</a:t>
            </a:r>
            <a:r>
              <a:rPr lang="en-US" baseline="0" dirty="0" smtClean="0"/>
              <a:t> yang </a:t>
            </a:r>
            <a:r>
              <a:rPr lang="en-US" baseline="0" dirty="0" err="1" smtClean="0"/>
              <a:t>mempunyai</a:t>
            </a:r>
            <a:r>
              <a:rPr lang="en-US" baseline="0" dirty="0" smtClean="0"/>
              <a:t> </a:t>
            </a:r>
            <a:r>
              <a:rPr lang="en-US" baseline="0" dirty="0" err="1" smtClean="0"/>
              <a:t>tujuan</a:t>
            </a:r>
            <a:r>
              <a:rPr lang="en-US" baseline="0" dirty="0" smtClean="0"/>
              <a:t> untuk </a:t>
            </a:r>
            <a:r>
              <a:rPr lang="en-US" baseline="0" dirty="0" err="1" smtClean="0"/>
              <a:t>melakukan</a:t>
            </a:r>
            <a:r>
              <a:rPr lang="en-US" baseline="0" dirty="0" smtClean="0"/>
              <a:t> </a:t>
            </a:r>
            <a:r>
              <a:rPr lang="en-US" baseline="0" dirty="0" err="1" smtClean="0"/>
              <a:t>sentralisasi</a:t>
            </a:r>
            <a:r>
              <a:rPr lang="en-US" baseline="0" dirty="0" smtClean="0"/>
              <a:t> </a:t>
            </a:r>
            <a:r>
              <a:rPr lang="en-US" baseline="0" dirty="0" err="1" smtClean="0"/>
              <a:t>informasi</a:t>
            </a:r>
            <a:r>
              <a:rPr lang="en-US" baseline="0" dirty="0" smtClean="0"/>
              <a:t> </a:t>
            </a:r>
            <a:r>
              <a:rPr lang="en-US" baseline="0" dirty="0" err="1" smtClean="0"/>
              <a:t>sehingga</a:t>
            </a:r>
            <a:r>
              <a:rPr lang="en-US" baseline="0" dirty="0" smtClean="0"/>
              <a:t> </a:t>
            </a:r>
            <a:r>
              <a:rPr lang="en-US" baseline="0" dirty="0" err="1" smtClean="0"/>
              <a:t>berbagai</a:t>
            </a:r>
            <a:r>
              <a:rPr lang="en-US" baseline="0" dirty="0" smtClean="0"/>
              <a:t> </a:t>
            </a:r>
            <a:r>
              <a:rPr lang="en-US" baseline="0" dirty="0" err="1" smtClean="0"/>
              <a:t>informasi</a:t>
            </a:r>
            <a:r>
              <a:rPr lang="en-US" baseline="0" dirty="0" smtClean="0"/>
              <a:t> </a:t>
            </a:r>
            <a:r>
              <a:rPr lang="en-US" baseline="0" dirty="0" err="1" smtClean="0"/>
              <a:t>dapat</a:t>
            </a:r>
            <a:r>
              <a:rPr lang="en-US" baseline="0" dirty="0" smtClean="0"/>
              <a:t> </a:t>
            </a:r>
            <a:r>
              <a:rPr lang="en-US" baseline="0" dirty="0" err="1" smtClean="0"/>
              <a:t>terorganisir</a:t>
            </a:r>
            <a:r>
              <a:rPr lang="en-US" baseline="0" dirty="0" smtClean="0"/>
              <a:t> </a:t>
            </a:r>
            <a:r>
              <a:rPr lang="en-US" baseline="0" dirty="0" err="1" smtClean="0"/>
              <a:t>dan</a:t>
            </a:r>
            <a:r>
              <a:rPr lang="en-US" baseline="0" dirty="0" smtClean="0"/>
              <a:t> </a:t>
            </a:r>
            <a:r>
              <a:rPr lang="en-US" baseline="0" dirty="0" err="1" smtClean="0"/>
              <a:t>bisa</a:t>
            </a:r>
            <a:r>
              <a:rPr lang="en-US" baseline="0" dirty="0" smtClean="0"/>
              <a:t> </a:t>
            </a:r>
            <a:r>
              <a:rPr lang="en-US" baseline="0" dirty="0" err="1" smtClean="0"/>
              <a:t>ter</a:t>
            </a:r>
            <a:r>
              <a:rPr lang="en-US" baseline="0" dirty="0" smtClean="0"/>
              <a:t> </a:t>
            </a:r>
            <a:r>
              <a:rPr lang="en-US" baseline="0" dirty="0" err="1" smtClean="0"/>
              <a:t>dokumentasikan</a:t>
            </a:r>
            <a:r>
              <a:rPr lang="en-US" baseline="0" dirty="0" smtClean="0"/>
              <a:t> </a:t>
            </a:r>
            <a:r>
              <a:rPr lang="en-US" baseline="0" dirty="0" err="1" smtClean="0"/>
              <a:t>dengan</a:t>
            </a:r>
            <a:r>
              <a:rPr lang="en-US" baseline="0" dirty="0" smtClean="0"/>
              <a:t> </a:t>
            </a:r>
            <a:r>
              <a:rPr lang="en-US" baseline="0" dirty="0" err="1" smtClean="0"/>
              <a:t>baik</a:t>
            </a:r>
            <a:r>
              <a:rPr lang="en-US" baseline="0" dirty="0" smtClean="0"/>
              <a:t>. </a:t>
            </a:r>
          </a:p>
          <a:p>
            <a:pPr marL="171450" indent="-171450">
              <a:buFontTx/>
              <a:buChar char="-"/>
            </a:pPr>
            <a:r>
              <a:rPr lang="en-US" baseline="0" dirty="0" err="1" smtClean="0"/>
              <a:t>Aplikasi</a:t>
            </a:r>
            <a:r>
              <a:rPr lang="en-US" baseline="0" dirty="0" smtClean="0"/>
              <a:t> knowledge base </a:t>
            </a:r>
            <a:r>
              <a:rPr lang="en-US" baseline="0" dirty="0" err="1" smtClean="0"/>
              <a:t>dibuat</a:t>
            </a:r>
            <a:r>
              <a:rPr lang="en-US" baseline="0" dirty="0" smtClean="0"/>
              <a:t> </a:t>
            </a:r>
            <a:r>
              <a:rPr lang="en-US" baseline="0" dirty="0" err="1" smtClean="0"/>
              <a:t>dengan</a:t>
            </a:r>
            <a:r>
              <a:rPr lang="en-US" baseline="0" dirty="0" smtClean="0"/>
              <a:t> framework Spring Boot</a:t>
            </a:r>
          </a:p>
          <a:p>
            <a:pPr marL="171450" indent="-171450">
              <a:buFontTx/>
              <a:buChar char="-"/>
            </a:pPr>
            <a:r>
              <a:rPr lang="en-US" dirty="0" err="1" smtClean="0"/>
              <a:t>Dengan</a:t>
            </a:r>
            <a:r>
              <a:rPr lang="en-US" dirty="0" smtClean="0"/>
              <a:t> </a:t>
            </a:r>
            <a:r>
              <a:rPr lang="en-US" dirty="0" err="1" smtClean="0"/>
              <a:t>aplikasi</a:t>
            </a:r>
            <a:r>
              <a:rPr lang="en-US" dirty="0" smtClean="0"/>
              <a:t> </a:t>
            </a:r>
            <a:r>
              <a:rPr lang="en-US" dirty="0" err="1" smtClean="0"/>
              <a:t>ini</a:t>
            </a:r>
            <a:r>
              <a:rPr lang="en-US" dirty="0" smtClean="0"/>
              <a:t> user </a:t>
            </a:r>
            <a:r>
              <a:rPr lang="en-US" dirty="0" err="1" smtClean="0"/>
              <a:t>bisa</a:t>
            </a:r>
            <a:r>
              <a:rPr lang="en-US" dirty="0" smtClean="0"/>
              <a:t> </a:t>
            </a:r>
            <a:r>
              <a:rPr lang="en-US" dirty="0" err="1" smtClean="0"/>
              <a:t>melakukan</a:t>
            </a:r>
            <a:r>
              <a:rPr lang="en-US" baseline="0" dirty="0" smtClean="0"/>
              <a:t> search </a:t>
            </a:r>
            <a:r>
              <a:rPr lang="en-US" baseline="0" dirty="0" err="1" smtClean="0"/>
              <a:t>informasi</a:t>
            </a:r>
            <a:r>
              <a:rPr lang="en-US" baseline="0" dirty="0" smtClean="0"/>
              <a:t> yang </a:t>
            </a:r>
            <a:r>
              <a:rPr lang="en-US" baseline="0" dirty="0" err="1" smtClean="0"/>
              <a:t>diiginkan</a:t>
            </a:r>
            <a:r>
              <a:rPr lang="en-US" baseline="0" dirty="0" smtClean="0"/>
              <a:t>, </a:t>
            </a:r>
            <a:r>
              <a:rPr lang="en-US" baseline="0" dirty="0" err="1" smtClean="0"/>
              <a:t>sedangkan</a:t>
            </a:r>
            <a:r>
              <a:rPr lang="en-US" baseline="0" dirty="0" smtClean="0"/>
              <a:t> admin </a:t>
            </a:r>
            <a:r>
              <a:rPr lang="en-US" baseline="0" dirty="0" err="1" smtClean="0"/>
              <a:t>bertugas</a:t>
            </a:r>
            <a:r>
              <a:rPr lang="en-US" baseline="0" dirty="0" smtClean="0"/>
              <a:t> untuk </a:t>
            </a:r>
            <a:r>
              <a:rPr lang="en-US" baseline="0" dirty="0" err="1" smtClean="0"/>
              <a:t>menambahkan</a:t>
            </a:r>
            <a:r>
              <a:rPr lang="en-US" baseline="0" dirty="0" smtClean="0"/>
              <a:t>, </a:t>
            </a:r>
            <a:r>
              <a:rPr lang="en-US" baseline="0" dirty="0" err="1" smtClean="0"/>
              <a:t>mengedit</a:t>
            </a:r>
            <a:r>
              <a:rPr lang="en-US" baseline="0" dirty="0" smtClean="0"/>
              <a:t> </a:t>
            </a:r>
            <a:r>
              <a:rPr lang="en-US" baseline="0" dirty="0" err="1" smtClean="0"/>
              <a:t>dan</a:t>
            </a:r>
            <a:r>
              <a:rPr lang="en-US" baseline="0" dirty="0" smtClean="0"/>
              <a:t> </a:t>
            </a:r>
            <a:r>
              <a:rPr lang="en-US" baseline="0" dirty="0" err="1" smtClean="0"/>
              <a:t>menghapus</a:t>
            </a:r>
            <a:r>
              <a:rPr lang="en-US" baseline="0" dirty="0" smtClean="0"/>
              <a:t> </a:t>
            </a:r>
            <a:r>
              <a:rPr lang="en-US" baseline="0" dirty="0" err="1" smtClean="0"/>
              <a:t>informasi</a:t>
            </a: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17</a:t>
            </a:fld>
            <a:endParaRPr lang="en-US"/>
          </a:p>
        </p:txBody>
      </p:sp>
    </p:spTree>
    <p:extLst>
      <p:ext uri="{BB962C8B-B14F-4D97-AF65-F5344CB8AC3E}">
        <p14:creationId xmlns:p14="http://schemas.microsoft.com/office/powerpoint/2010/main" val="1329251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Berikut</a:t>
            </a:r>
            <a:r>
              <a:rPr lang="en-US" dirty="0" smtClean="0"/>
              <a:t> </a:t>
            </a:r>
            <a:r>
              <a:rPr lang="en-US" dirty="0" err="1" smtClean="0"/>
              <a:t>sekilas</a:t>
            </a:r>
            <a:r>
              <a:rPr lang="en-US" dirty="0" smtClean="0"/>
              <a:t> </a:t>
            </a:r>
            <a:r>
              <a:rPr lang="en-US" dirty="0" err="1" smtClean="0"/>
              <a:t>tempilan</a:t>
            </a:r>
            <a:r>
              <a:rPr lang="en-US" dirty="0" smtClean="0"/>
              <a:t> KnowledgeBase MBI, </a:t>
            </a:r>
            <a:r>
              <a:rPr lang="en-US" dirty="0" err="1" smtClean="0"/>
              <a:t>aplikasi</a:t>
            </a:r>
            <a:r>
              <a:rPr lang="en-US" baseline="0" dirty="0" smtClean="0"/>
              <a:t> </a:t>
            </a:r>
            <a:r>
              <a:rPr lang="en-US" baseline="0" dirty="0" err="1" smtClean="0"/>
              <a:t>ini</a:t>
            </a:r>
            <a:r>
              <a:rPr lang="en-US" baseline="0" dirty="0" smtClean="0"/>
              <a:t> </a:t>
            </a:r>
            <a:r>
              <a:rPr lang="en-US" baseline="0" dirty="0" err="1" smtClean="0"/>
              <a:t>terinspirasi</a:t>
            </a:r>
            <a:r>
              <a:rPr lang="en-US" baseline="0" dirty="0" smtClean="0"/>
              <a:t> </a:t>
            </a:r>
            <a:r>
              <a:rPr lang="en-US" baseline="0" dirty="0" err="1" smtClean="0"/>
              <a:t>oleh</a:t>
            </a:r>
            <a:r>
              <a:rPr lang="en-US" baseline="0" dirty="0" smtClean="0"/>
              <a:t> google </a:t>
            </a:r>
            <a:r>
              <a:rPr lang="en-US" baseline="0" dirty="0" err="1" smtClean="0"/>
              <a:t>ya</a:t>
            </a:r>
            <a:r>
              <a:rPr lang="en-US" baseline="0" dirty="0" smtClean="0"/>
              <a:t> </a:t>
            </a:r>
            <a:r>
              <a:rPr lang="en-US" baseline="0" dirty="0" err="1" smtClean="0"/>
              <a:t>dimana</a:t>
            </a:r>
            <a:r>
              <a:rPr lang="en-US" baseline="0" dirty="0" smtClean="0"/>
              <a:t> user </a:t>
            </a:r>
            <a:r>
              <a:rPr lang="en-US" baseline="0" dirty="0" err="1" smtClean="0"/>
              <a:t>dapat</a:t>
            </a:r>
            <a:r>
              <a:rPr lang="en-US" baseline="0" dirty="0" smtClean="0"/>
              <a:t> </a:t>
            </a:r>
            <a:r>
              <a:rPr lang="en-US" baseline="0" dirty="0" err="1" smtClean="0"/>
              <a:t>menginput</a:t>
            </a:r>
            <a:r>
              <a:rPr lang="en-US" baseline="0" dirty="0" smtClean="0"/>
              <a:t> keyword </a:t>
            </a:r>
            <a:r>
              <a:rPr lang="en-US" baseline="0" dirty="0" err="1" smtClean="0"/>
              <a:t>dan</a:t>
            </a:r>
            <a:r>
              <a:rPr lang="en-US" baseline="0" dirty="0" smtClean="0"/>
              <a:t> </a:t>
            </a:r>
            <a:r>
              <a:rPr lang="en-US" baseline="0" dirty="0" err="1" smtClean="0"/>
              <a:t>nanti</a:t>
            </a:r>
            <a:r>
              <a:rPr lang="en-US" baseline="0" dirty="0" smtClean="0"/>
              <a:t> </a:t>
            </a:r>
            <a:r>
              <a:rPr lang="en-US" baseline="0" dirty="0" err="1" smtClean="0"/>
              <a:t>hasil</a:t>
            </a:r>
            <a:r>
              <a:rPr lang="en-US" baseline="0" dirty="0" smtClean="0"/>
              <a:t> search </a:t>
            </a:r>
            <a:r>
              <a:rPr lang="en-US" baseline="0" dirty="0" err="1" smtClean="0"/>
              <a:t>akan</a:t>
            </a:r>
            <a:r>
              <a:rPr lang="en-US" baseline="0" dirty="0" smtClean="0"/>
              <a:t> </a:t>
            </a:r>
            <a:r>
              <a:rPr lang="en-US" baseline="0" dirty="0" err="1" smtClean="0"/>
              <a:t>muncul</a:t>
            </a:r>
            <a:endParaRPr lang="en-US" baseline="0" dirty="0" smtClean="0"/>
          </a:p>
          <a:p>
            <a:pPr marL="171450" indent="-171450">
              <a:buFontTx/>
              <a:buChar char="-"/>
            </a:pPr>
            <a:r>
              <a:rPr lang="en-US" baseline="0" dirty="0" smtClean="0"/>
              <a:t>Untuk </a:t>
            </a:r>
            <a:r>
              <a:rPr lang="en-US" baseline="0" dirty="0" err="1" smtClean="0"/>
              <a:t>detailnya</a:t>
            </a:r>
            <a:r>
              <a:rPr lang="en-US" baseline="0" dirty="0" smtClean="0"/>
              <a:t> </a:t>
            </a:r>
            <a:r>
              <a:rPr lang="en-US" baseline="0" dirty="0" err="1" smtClean="0"/>
              <a:t>nanti</a:t>
            </a:r>
            <a:r>
              <a:rPr lang="en-US" baseline="0" dirty="0" smtClean="0"/>
              <a:t> </a:t>
            </a:r>
            <a:r>
              <a:rPr lang="en-US" baseline="0" dirty="0" err="1" smtClean="0"/>
              <a:t>akan</a:t>
            </a:r>
            <a:r>
              <a:rPr lang="en-US" baseline="0" dirty="0" smtClean="0"/>
              <a:t> </a:t>
            </a:r>
            <a:r>
              <a:rPr lang="en-US" baseline="0" dirty="0" err="1" smtClean="0"/>
              <a:t>saya</a:t>
            </a:r>
            <a:r>
              <a:rPr lang="en-US" baseline="0" dirty="0" smtClean="0"/>
              <a:t> demo </a:t>
            </a:r>
            <a:r>
              <a:rPr lang="en-US" baseline="0" dirty="0" err="1" smtClean="0"/>
              <a:t>kan</a:t>
            </a:r>
            <a:r>
              <a:rPr lang="en-US" baseline="0" dirty="0" smtClean="0"/>
              <a:t> </a:t>
            </a:r>
            <a:r>
              <a:rPr lang="en-US" baseline="0" dirty="0" err="1" smtClean="0"/>
              <a:t>secara</a:t>
            </a:r>
            <a:r>
              <a:rPr lang="en-US" baseline="0" dirty="0" smtClean="0"/>
              <a:t> </a:t>
            </a:r>
            <a:r>
              <a:rPr lang="en-US" baseline="0" dirty="0" err="1" smtClean="0"/>
              <a:t>langsung</a:t>
            </a:r>
            <a:r>
              <a:rPr lang="en-US" baseline="0" dirty="0" smtClean="0"/>
              <a:t>, </a:t>
            </a:r>
            <a:r>
              <a:rPr lang="en-US" baseline="0" dirty="0" err="1" smtClean="0"/>
              <a:t>namun</a:t>
            </a:r>
            <a:r>
              <a:rPr lang="en-US" baseline="0" dirty="0" smtClean="0"/>
              <a:t> untuk </a:t>
            </a:r>
            <a:r>
              <a:rPr lang="en-US" baseline="0" dirty="0" err="1" smtClean="0"/>
              <a:t>sekarang</a:t>
            </a:r>
            <a:r>
              <a:rPr lang="en-US" baseline="0" dirty="0" smtClean="0"/>
              <a:t> </a:t>
            </a:r>
            <a:r>
              <a:rPr lang="en-US" baseline="0" dirty="0" err="1" smtClean="0"/>
              <a:t>saya</a:t>
            </a:r>
            <a:r>
              <a:rPr lang="en-US" baseline="0" dirty="0" smtClean="0"/>
              <a:t> </a:t>
            </a:r>
            <a:r>
              <a:rPr lang="en-US" baseline="0" dirty="0" err="1" smtClean="0"/>
              <a:t>akan</a:t>
            </a:r>
            <a:r>
              <a:rPr lang="en-US" baseline="0" dirty="0" smtClean="0"/>
              <a:t> </a:t>
            </a:r>
            <a:r>
              <a:rPr lang="en-US" baseline="0" dirty="0" err="1" smtClean="0"/>
              <a:t>lanjut</a:t>
            </a:r>
            <a:r>
              <a:rPr lang="en-US" baseline="0" dirty="0" smtClean="0"/>
              <a:t> </a:t>
            </a:r>
            <a:r>
              <a:rPr lang="en-US" baseline="0" dirty="0" err="1" smtClean="0"/>
              <a:t>dulu</a:t>
            </a:r>
            <a:r>
              <a:rPr lang="en-US" baseline="0" dirty="0" smtClean="0"/>
              <a:t> </a:t>
            </a:r>
            <a:r>
              <a:rPr lang="en-US" baseline="0" dirty="0" err="1" smtClean="0"/>
              <a:t>beberapa</a:t>
            </a:r>
            <a:r>
              <a:rPr lang="en-US" baseline="0" dirty="0" smtClean="0"/>
              <a:t> initiative project </a:t>
            </a:r>
            <a:r>
              <a:rPr lang="en-US" baseline="0" dirty="0" err="1" smtClean="0"/>
              <a:t>lainnya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18</a:t>
            </a:fld>
            <a:endParaRPr lang="en-US"/>
          </a:p>
        </p:txBody>
      </p:sp>
    </p:spTree>
    <p:extLst>
      <p:ext uri="{BB962C8B-B14F-4D97-AF65-F5344CB8AC3E}">
        <p14:creationId xmlns:p14="http://schemas.microsoft.com/office/powerpoint/2010/main" val="3092954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Selain</a:t>
            </a:r>
            <a:r>
              <a:rPr lang="en-US" dirty="0" smtClean="0"/>
              <a:t> day to</a:t>
            </a:r>
            <a:r>
              <a:rPr lang="en-US" baseline="0" dirty="0" smtClean="0"/>
              <a:t> day job desk </a:t>
            </a:r>
            <a:r>
              <a:rPr lang="en-US" baseline="0" dirty="0" err="1" smtClean="0"/>
              <a:t>saya</a:t>
            </a:r>
            <a:r>
              <a:rPr lang="en-US" baseline="0" dirty="0" smtClean="0"/>
              <a:t> </a:t>
            </a:r>
            <a:r>
              <a:rPr lang="en-US" baseline="0" dirty="0" err="1" smtClean="0"/>
              <a:t>juga</a:t>
            </a:r>
            <a:r>
              <a:rPr lang="en-US" baseline="0" dirty="0" smtClean="0"/>
              <a:t> </a:t>
            </a:r>
            <a:r>
              <a:rPr lang="en-US" baseline="0" dirty="0" err="1" smtClean="0"/>
              <a:t>mengikuti</a:t>
            </a:r>
            <a:r>
              <a:rPr lang="en-US" baseline="0" dirty="0" smtClean="0"/>
              <a:t> </a:t>
            </a:r>
            <a:r>
              <a:rPr lang="en-US" baseline="0" dirty="0" err="1" smtClean="0"/>
              <a:t>berbagai</a:t>
            </a:r>
            <a:r>
              <a:rPr lang="en-US" baseline="0" dirty="0" smtClean="0"/>
              <a:t> </a:t>
            </a:r>
            <a:r>
              <a:rPr lang="en-US" baseline="0" dirty="0" err="1" smtClean="0"/>
              <a:t>macam</a:t>
            </a:r>
            <a:r>
              <a:rPr lang="en-US" baseline="0" dirty="0" smtClean="0"/>
              <a:t> training &amp; event internal </a:t>
            </a:r>
            <a:r>
              <a:rPr lang="en-US" baseline="0" dirty="0" err="1" smtClean="0"/>
              <a:t>maybank</a:t>
            </a:r>
            <a:endParaRPr lang="en-US" baseline="0" dirty="0" smtClean="0"/>
          </a:p>
          <a:p>
            <a:pPr marL="171450" indent="-171450">
              <a:buFontTx/>
              <a:buChar char="-"/>
            </a:pPr>
            <a:r>
              <a:rPr lang="en-US" baseline="0" dirty="0" err="1" smtClean="0"/>
              <a:t>Pada</a:t>
            </a:r>
            <a:r>
              <a:rPr lang="en-US" baseline="0" dirty="0" smtClean="0"/>
              <a:t> </a:t>
            </a:r>
            <a:r>
              <a:rPr lang="en-US" baseline="0" dirty="0" err="1" smtClean="0"/>
              <a:t>Oktober</a:t>
            </a:r>
            <a:r>
              <a:rPr lang="en-US" baseline="0" dirty="0" smtClean="0"/>
              <a:t> </a:t>
            </a:r>
            <a:r>
              <a:rPr lang="en-US" baseline="0" dirty="0" err="1" smtClean="0"/>
              <a:t>kemarin</a:t>
            </a:r>
            <a:r>
              <a:rPr lang="en-US" baseline="0" dirty="0" smtClean="0"/>
              <a:t> </a:t>
            </a:r>
            <a:r>
              <a:rPr lang="en-US" baseline="0" dirty="0" err="1" smtClean="0"/>
              <a:t>saya</a:t>
            </a:r>
            <a:r>
              <a:rPr lang="en-US" baseline="0" dirty="0" smtClean="0"/>
              <a:t> </a:t>
            </a:r>
            <a:r>
              <a:rPr lang="en-US" baseline="0" dirty="0" err="1" smtClean="0"/>
              <a:t>mengikuti</a:t>
            </a:r>
            <a:r>
              <a:rPr lang="en-US" baseline="0" dirty="0" smtClean="0"/>
              <a:t> training </a:t>
            </a:r>
            <a:r>
              <a:rPr lang="en-US" baseline="0" dirty="0" err="1" smtClean="0"/>
              <a:t>dari</a:t>
            </a:r>
            <a:r>
              <a:rPr lang="en-US" baseline="0" dirty="0" smtClean="0"/>
              <a:t> </a:t>
            </a:r>
            <a:r>
              <a:rPr lang="en-US" baseline="0" dirty="0" err="1" smtClean="0"/>
              <a:t>Maybank</a:t>
            </a:r>
            <a:r>
              <a:rPr lang="en-US" baseline="0" dirty="0" smtClean="0"/>
              <a:t> KL </a:t>
            </a:r>
            <a:r>
              <a:rPr lang="en-US" baseline="0" dirty="0" err="1" smtClean="0"/>
              <a:t>tentang</a:t>
            </a:r>
            <a:r>
              <a:rPr lang="en-US" baseline="0" dirty="0" smtClean="0"/>
              <a:t> M2U Web Revamp di SS3</a:t>
            </a:r>
          </a:p>
          <a:p>
            <a:pPr marL="171450" indent="-171450">
              <a:buFontTx/>
              <a:buChar char="-"/>
            </a:pPr>
            <a:r>
              <a:rPr lang="en-US" baseline="0" dirty="0" smtClean="0"/>
              <a:t>September </a:t>
            </a:r>
            <a:r>
              <a:rPr lang="en-US" baseline="0" dirty="0" err="1" smtClean="0"/>
              <a:t>kemarin</a:t>
            </a:r>
            <a:r>
              <a:rPr lang="en-US" baseline="0" dirty="0" smtClean="0"/>
              <a:t> </a:t>
            </a:r>
            <a:r>
              <a:rPr lang="en-US" baseline="0" dirty="0" err="1" smtClean="0"/>
              <a:t>saya</a:t>
            </a:r>
            <a:r>
              <a:rPr lang="en-US" baseline="0" dirty="0" smtClean="0"/>
              <a:t> </a:t>
            </a:r>
            <a:r>
              <a:rPr lang="en-US" baseline="0" dirty="0" err="1" smtClean="0"/>
              <a:t>juga</a:t>
            </a:r>
            <a:r>
              <a:rPr lang="en-US" baseline="0" dirty="0" smtClean="0"/>
              <a:t> </a:t>
            </a:r>
            <a:r>
              <a:rPr lang="en-US" baseline="0" dirty="0" err="1" smtClean="0"/>
              <a:t>sempat</a:t>
            </a:r>
            <a:r>
              <a:rPr lang="en-US" baseline="0" dirty="0" smtClean="0"/>
              <a:t> </a:t>
            </a:r>
            <a:r>
              <a:rPr lang="en-US" baseline="0" dirty="0" err="1" smtClean="0"/>
              <a:t>mengikuti</a:t>
            </a:r>
            <a:r>
              <a:rPr lang="en-US" baseline="0" dirty="0" smtClean="0"/>
              <a:t> training di share </a:t>
            </a:r>
            <a:r>
              <a:rPr lang="en-US" baseline="0" dirty="0" err="1" smtClean="0"/>
              <a:t>oleh</a:t>
            </a:r>
            <a:r>
              <a:rPr lang="en-US" baseline="0" dirty="0" smtClean="0"/>
              <a:t> mentor </a:t>
            </a:r>
            <a:r>
              <a:rPr lang="en-US" baseline="0" dirty="0" err="1" smtClean="0"/>
              <a:t>saya</a:t>
            </a:r>
            <a:r>
              <a:rPr lang="en-US" baseline="0" dirty="0" smtClean="0"/>
              <a:t> Pak Tony </a:t>
            </a:r>
            <a:r>
              <a:rPr lang="en-US" baseline="0" dirty="0" err="1" smtClean="0"/>
              <a:t>tentang</a:t>
            </a:r>
            <a:r>
              <a:rPr lang="en-US" baseline="0" dirty="0" smtClean="0"/>
              <a:t> secure coding </a:t>
            </a:r>
            <a:r>
              <a:rPr lang="en-US" baseline="0" dirty="0" err="1" smtClean="0"/>
              <a:t>oleh</a:t>
            </a:r>
            <a:r>
              <a:rPr lang="en-US" baseline="0" dirty="0" smtClean="0"/>
              <a:t> </a:t>
            </a:r>
            <a:r>
              <a:rPr lang="en-US" baseline="0" dirty="0" err="1" smtClean="0"/>
              <a:t>Maybank</a:t>
            </a:r>
            <a:r>
              <a:rPr lang="en-US" baseline="0" dirty="0" smtClean="0"/>
              <a:t> KL, training </a:t>
            </a:r>
            <a:r>
              <a:rPr lang="en-US" baseline="0" dirty="0" err="1" smtClean="0"/>
              <a:t>ini</a:t>
            </a:r>
            <a:r>
              <a:rPr lang="en-US" baseline="0" dirty="0" smtClean="0"/>
              <a:t> </a:t>
            </a:r>
            <a:r>
              <a:rPr lang="en-US" baseline="0" dirty="0" err="1" smtClean="0"/>
              <a:t>dilakukan</a:t>
            </a:r>
            <a:r>
              <a:rPr lang="en-US" baseline="0" dirty="0" smtClean="0"/>
              <a:t> via zoom</a:t>
            </a:r>
          </a:p>
          <a:p>
            <a:pPr marL="171450" indent="-171450">
              <a:buFontTx/>
              <a:buChar char="-"/>
            </a:pPr>
            <a:r>
              <a:rPr lang="en-US" baseline="0" dirty="0" err="1" smtClean="0"/>
              <a:t>Pada</a:t>
            </a:r>
            <a:r>
              <a:rPr lang="en-US" baseline="0" dirty="0" smtClean="0"/>
              <a:t> </a:t>
            </a:r>
            <a:r>
              <a:rPr lang="en-US" baseline="0" dirty="0" err="1" smtClean="0"/>
              <a:t>Juni</a:t>
            </a:r>
            <a:r>
              <a:rPr lang="en-US" baseline="0" dirty="0" smtClean="0"/>
              <a:t> </a:t>
            </a:r>
            <a:r>
              <a:rPr lang="en-US" baseline="0" dirty="0" err="1" smtClean="0"/>
              <a:t>dan</a:t>
            </a:r>
            <a:r>
              <a:rPr lang="en-US" baseline="0" dirty="0" smtClean="0"/>
              <a:t> November </a:t>
            </a:r>
            <a:r>
              <a:rPr lang="en-US" baseline="0" dirty="0" err="1" smtClean="0"/>
              <a:t>ini</a:t>
            </a:r>
            <a:r>
              <a:rPr lang="en-US" baseline="0" dirty="0" smtClean="0"/>
              <a:t> </a:t>
            </a:r>
            <a:r>
              <a:rPr lang="en-US" baseline="0" dirty="0" err="1" smtClean="0"/>
              <a:t>saya</a:t>
            </a:r>
            <a:r>
              <a:rPr lang="en-US" baseline="0" dirty="0" smtClean="0"/>
              <a:t> </a:t>
            </a:r>
            <a:r>
              <a:rPr lang="en-US" baseline="0" dirty="0" err="1" smtClean="0"/>
              <a:t>mengikuti</a:t>
            </a:r>
            <a:r>
              <a:rPr lang="en-US" baseline="0" dirty="0" smtClean="0"/>
              <a:t> </a:t>
            </a:r>
            <a:r>
              <a:rPr lang="en-US" baseline="0" dirty="0" err="1" smtClean="0"/>
              <a:t>kegiatan</a:t>
            </a:r>
            <a:r>
              <a:rPr lang="en-US" baseline="0" dirty="0" smtClean="0"/>
              <a:t> annual Disaster Recovery </a:t>
            </a:r>
            <a:r>
              <a:rPr lang="en-US" baseline="0" dirty="0" err="1" smtClean="0"/>
              <a:t>atau</a:t>
            </a:r>
            <a:r>
              <a:rPr lang="en-US" baseline="0" dirty="0" smtClean="0"/>
              <a:t> </a:t>
            </a:r>
            <a:r>
              <a:rPr lang="en-US" baseline="0" dirty="0" err="1" smtClean="0"/>
              <a:t>biasa</a:t>
            </a:r>
            <a:r>
              <a:rPr lang="en-US" baseline="0" dirty="0" smtClean="0"/>
              <a:t> </a:t>
            </a:r>
            <a:r>
              <a:rPr lang="en-US" baseline="0" dirty="0" err="1" smtClean="0"/>
              <a:t>dikenal</a:t>
            </a:r>
            <a:r>
              <a:rPr lang="en-US" baseline="0" dirty="0" smtClean="0"/>
              <a:t> </a:t>
            </a:r>
            <a:r>
              <a:rPr lang="en-US" baseline="0" dirty="0" err="1" smtClean="0"/>
              <a:t>dengan</a:t>
            </a:r>
            <a:r>
              <a:rPr lang="en-US" baseline="0" dirty="0" smtClean="0"/>
              <a:t> DRP yang </a:t>
            </a:r>
            <a:r>
              <a:rPr lang="en-US" baseline="0" dirty="0" err="1" smtClean="0"/>
              <a:t>diikuti</a:t>
            </a:r>
            <a:r>
              <a:rPr lang="en-US" baseline="0" dirty="0" smtClean="0"/>
              <a:t> </a:t>
            </a:r>
            <a:r>
              <a:rPr lang="en-US" baseline="0" dirty="0" err="1" smtClean="0"/>
              <a:t>oleh</a:t>
            </a:r>
            <a:r>
              <a:rPr lang="en-US" baseline="0" dirty="0" smtClean="0"/>
              <a:t> </a:t>
            </a:r>
            <a:r>
              <a:rPr lang="en-US" baseline="0" dirty="0" err="1" smtClean="0"/>
              <a:t>seluruh</a:t>
            </a:r>
            <a:r>
              <a:rPr lang="en-US" baseline="0" dirty="0" smtClean="0"/>
              <a:t> IT </a:t>
            </a:r>
            <a:r>
              <a:rPr lang="en-US" baseline="0" dirty="0" err="1" smtClean="0"/>
              <a:t>Maybank</a:t>
            </a:r>
            <a:endParaRPr lang="en-US" baseline="0" dirty="0" smtClean="0"/>
          </a:p>
          <a:p>
            <a:pPr marL="171450" indent="-171450">
              <a:buFontTx/>
              <a:buChar char="-"/>
            </a:pPr>
            <a:r>
              <a:rPr lang="en-US" baseline="0" dirty="0" err="1" smtClean="0"/>
              <a:t>Selain</a:t>
            </a:r>
            <a:r>
              <a:rPr lang="en-US" baseline="0" dirty="0" smtClean="0"/>
              <a:t> training internal </a:t>
            </a:r>
            <a:r>
              <a:rPr lang="en-US" baseline="0" dirty="0" err="1" smtClean="0"/>
              <a:t>saya</a:t>
            </a:r>
            <a:r>
              <a:rPr lang="en-US" baseline="0" dirty="0" smtClean="0"/>
              <a:t> </a:t>
            </a:r>
            <a:r>
              <a:rPr lang="en-US" baseline="0" dirty="0" err="1" smtClean="0"/>
              <a:t>juga</a:t>
            </a:r>
            <a:r>
              <a:rPr lang="en-US" baseline="0" dirty="0" smtClean="0"/>
              <a:t> </a:t>
            </a:r>
            <a:r>
              <a:rPr lang="en-US" baseline="0" dirty="0" err="1" smtClean="0"/>
              <a:t>mengikuti</a:t>
            </a:r>
            <a:r>
              <a:rPr lang="en-US" baseline="0" dirty="0" smtClean="0"/>
              <a:t> </a:t>
            </a:r>
            <a:r>
              <a:rPr lang="en-US" baseline="0" dirty="0" err="1" smtClean="0"/>
              <a:t>beberapa</a:t>
            </a:r>
            <a:r>
              <a:rPr lang="en-US" baseline="0" dirty="0" smtClean="0"/>
              <a:t> training external yang </a:t>
            </a:r>
            <a:r>
              <a:rPr lang="en-US" baseline="0" dirty="0" err="1" smtClean="0"/>
              <a:t>diadakan</a:t>
            </a:r>
            <a:r>
              <a:rPr lang="en-US" baseline="0" dirty="0" smtClean="0"/>
              <a:t> </a:t>
            </a:r>
            <a:r>
              <a:rPr lang="en-US" baseline="0" dirty="0" err="1" smtClean="0"/>
              <a:t>oleh</a:t>
            </a:r>
            <a:r>
              <a:rPr lang="en-US" baseline="0" dirty="0" smtClean="0"/>
              <a:t> AWS </a:t>
            </a:r>
            <a:r>
              <a:rPr lang="en-US" baseline="0" dirty="0" err="1" smtClean="0"/>
              <a:t>tentang</a:t>
            </a:r>
            <a:r>
              <a:rPr lang="en-US" baseline="0" dirty="0" smtClean="0"/>
              <a:t> cloud infrastructure untuk industry </a:t>
            </a:r>
            <a:r>
              <a:rPr lang="en-US" baseline="0" dirty="0" err="1" smtClean="0"/>
              <a:t>perbankan</a:t>
            </a:r>
            <a:r>
              <a:rPr lang="en-US" baseline="0" dirty="0" smtClean="0"/>
              <a:t> </a:t>
            </a:r>
            <a:r>
              <a:rPr lang="en-US" baseline="0" dirty="0" err="1" smtClean="0"/>
              <a:t>dan</a:t>
            </a:r>
            <a:r>
              <a:rPr lang="en-US" baseline="0" dirty="0" smtClean="0"/>
              <a:t> workshop Oracle Database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20</a:t>
            </a:fld>
            <a:endParaRPr lang="en-US"/>
          </a:p>
        </p:txBody>
      </p:sp>
    </p:spTree>
    <p:extLst>
      <p:ext uri="{BB962C8B-B14F-4D97-AF65-F5344CB8AC3E}">
        <p14:creationId xmlns:p14="http://schemas.microsoft.com/office/powerpoint/2010/main" val="844085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Sebelumnya</a:t>
            </a:r>
            <a:r>
              <a:rPr lang="en-US" baseline="0" dirty="0" smtClean="0"/>
              <a:t> </a:t>
            </a:r>
            <a:r>
              <a:rPr lang="en-US" baseline="0" dirty="0" err="1" smtClean="0"/>
              <a:t>saya</a:t>
            </a:r>
            <a:r>
              <a:rPr lang="en-US" baseline="0" dirty="0" smtClean="0"/>
              <a:t> </a:t>
            </a:r>
            <a:r>
              <a:rPr lang="en-US" baseline="0" dirty="0" err="1" smtClean="0"/>
              <a:t>sempat</a:t>
            </a:r>
            <a:r>
              <a:rPr lang="en-US" baseline="0" dirty="0" smtClean="0"/>
              <a:t> </a:t>
            </a:r>
            <a:r>
              <a:rPr lang="en-US" baseline="0" dirty="0" err="1" smtClean="0"/>
              <a:t>menyebut</a:t>
            </a:r>
            <a:r>
              <a:rPr lang="en-US" baseline="0" dirty="0" smtClean="0"/>
              <a:t> objective </a:t>
            </a:r>
            <a:r>
              <a:rPr lang="en-US" baseline="0" dirty="0" err="1" smtClean="0"/>
              <a:t>dari</a:t>
            </a:r>
            <a:r>
              <a:rPr lang="en-US" baseline="0" dirty="0" smtClean="0"/>
              <a:t> program ITDP, </a:t>
            </a:r>
            <a:r>
              <a:rPr lang="en-US" baseline="0" dirty="0" err="1" smtClean="0"/>
              <a:t>dan</a:t>
            </a:r>
            <a:r>
              <a:rPr lang="en-US" baseline="0" dirty="0" smtClean="0"/>
              <a:t> di </a:t>
            </a:r>
            <a:r>
              <a:rPr lang="en-US" baseline="0" dirty="0" err="1" smtClean="0"/>
              <a:t>bagian</a:t>
            </a:r>
            <a:r>
              <a:rPr lang="en-US" baseline="0" dirty="0" smtClean="0"/>
              <a:t> </a:t>
            </a:r>
            <a:r>
              <a:rPr lang="en-US" baseline="0" dirty="0" err="1" smtClean="0"/>
              <a:t>ini</a:t>
            </a:r>
            <a:r>
              <a:rPr lang="en-US" baseline="0" dirty="0" smtClean="0"/>
              <a:t> </a:t>
            </a:r>
            <a:r>
              <a:rPr lang="en-US" baseline="0" dirty="0" err="1" smtClean="0"/>
              <a:t>saya</a:t>
            </a:r>
            <a:r>
              <a:rPr lang="en-US" baseline="0" dirty="0" smtClean="0"/>
              <a:t> </a:t>
            </a:r>
            <a:r>
              <a:rPr lang="en-US" baseline="0" dirty="0" err="1" smtClean="0"/>
              <a:t>akan</a:t>
            </a:r>
            <a:r>
              <a:rPr lang="en-US" baseline="0" dirty="0" smtClean="0"/>
              <a:t> </a:t>
            </a:r>
            <a:r>
              <a:rPr lang="en-US" baseline="0" dirty="0" err="1" smtClean="0"/>
              <a:t>menjelaskan</a:t>
            </a:r>
            <a:r>
              <a:rPr lang="en-US" baseline="0" dirty="0" smtClean="0"/>
              <a:t> output yang </a:t>
            </a:r>
            <a:r>
              <a:rPr lang="en-US" baseline="0" dirty="0" err="1" smtClean="0"/>
              <a:t>telah</a:t>
            </a:r>
            <a:r>
              <a:rPr lang="en-US" baseline="0" dirty="0" smtClean="0"/>
              <a:t> </a:t>
            </a:r>
            <a:r>
              <a:rPr lang="en-US" baseline="0" dirty="0" err="1" smtClean="0"/>
              <a:t>saya</a:t>
            </a:r>
            <a:r>
              <a:rPr lang="en-US" baseline="0" dirty="0" smtClean="0"/>
              <a:t> </a:t>
            </a:r>
            <a:r>
              <a:rPr lang="en-US" baseline="0" dirty="0" err="1" smtClean="0"/>
              <a:t>dapat</a:t>
            </a:r>
            <a:r>
              <a:rPr lang="en-US" baseline="0" dirty="0" smtClean="0"/>
              <a:t> </a:t>
            </a:r>
            <a:r>
              <a:rPr lang="en-US" baseline="0" dirty="0" err="1" smtClean="0"/>
              <a:t>dan</a:t>
            </a:r>
            <a:r>
              <a:rPr lang="en-US" baseline="0" dirty="0" smtClean="0"/>
              <a:t> </a:t>
            </a:r>
            <a:r>
              <a:rPr lang="en-US" baseline="0" dirty="0" err="1" smtClean="0"/>
              <a:t>lakukan</a:t>
            </a:r>
            <a:r>
              <a:rPr lang="en-US" baseline="0" dirty="0" smtClean="0"/>
              <a:t> </a:t>
            </a:r>
            <a:r>
              <a:rPr lang="en-US" baseline="0" dirty="0" err="1" smtClean="0"/>
              <a:t>selama</a:t>
            </a:r>
            <a:r>
              <a:rPr lang="en-US" baseline="0" dirty="0" smtClean="0"/>
              <a:t> masa OJT.</a:t>
            </a:r>
          </a:p>
          <a:p>
            <a:pPr marL="171450" indent="-171450">
              <a:buFontTx/>
              <a:buChar char="-"/>
            </a:pPr>
            <a:r>
              <a:rPr lang="en-US" baseline="0" dirty="0" smtClean="0"/>
              <a:t>1. </a:t>
            </a:r>
            <a:r>
              <a:rPr lang="en-US" baseline="0" dirty="0" err="1" smtClean="0"/>
              <a:t>Memahami</a:t>
            </a:r>
            <a:r>
              <a:rPr lang="en-US" baseline="0" dirty="0" smtClean="0"/>
              <a:t> tools </a:t>
            </a:r>
            <a:r>
              <a:rPr lang="en-US" baseline="0" dirty="0" err="1" smtClean="0"/>
              <a:t>dan</a:t>
            </a:r>
            <a:r>
              <a:rPr lang="en-US" baseline="0" dirty="0" smtClean="0"/>
              <a:t> </a:t>
            </a:r>
            <a:r>
              <a:rPr lang="en-US" baseline="0" dirty="0" err="1" smtClean="0"/>
              <a:t>teknologi</a:t>
            </a:r>
            <a:r>
              <a:rPr lang="en-US" baseline="0" dirty="0" smtClean="0"/>
              <a:t> di </a:t>
            </a:r>
            <a:r>
              <a:rPr lang="en-US" baseline="0" dirty="0" err="1" smtClean="0"/>
              <a:t>dunia</a:t>
            </a:r>
            <a:r>
              <a:rPr lang="en-US" baseline="0" dirty="0" smtClean="0"/>
              <a:t> </a:t>
            </a:r>
            <a:r>
              <a:rPr lang="en-US" baseline="0" dirty="0" err="1" smtClean="0"/>
              <a:t>perbankan</a:t>
            </a:r>
            <a:r>
              <a:rPr lang="en-US" baseline="0" dirty="0" smtClean="0"/>
              <a:t> yang </a:t>
            </a:r>
            <a:r>
              <a:rPr lang="en-US" baseline="0" dirty="0" err="1" smtClean="0"/>
              <a:t>digunakan</a:t>
            </a:r>
            <a:r>
              <a:rPr lang="en-US" baseline="0" dirty="0" smtClean="0"/>
              <a:t> untuk </a:t>
            </a:r>
            <a:r>
              <a:rPr lang="en-US" baseline="0" dirty="0" err="1" smtClean="0"/>
              <a:t>membantu</a:t>
            </a:r>
            <a:r>
              <a:rPr lang="en-US" baseline="0" dirty="0" smtClean="0"/>
              <a:t> flow business </a:t>
            </a:r>
            <a:r>
              <a:rPr lang="en-US" baseline="0" dirty="0" err="1" smtClean="0"/>
              <a:t>Maybank</a:t>
            </a:r>
            <a:r>
              <a:rPr lang="en-US" baseline="0" dirty="0" smtClean="0"/>
              <a:t> Indonesia</a:t>
            </a:r>
          </a:p>
          <a:p>
            <a:pPr marL="171450" indent="-171450">
              <a:buFontTx/>
              <a:buChar char="-"/>
            </a:pPr>
            <a:r>
              <a:rPr lang="en-US" baseline="0" dirty="0" smtClean="0"/>
              <a:t>2. </a:t>
            </a:r>
            <a:r>
              <a:rPr lang="en-US" baseline="0" dirty="0" err="1" smtClean="0"/>
              <a:t>Melihat</a:t>
            </a:r>
            <a:r>
              <a:rPr lang="en-US" baseline="0" dirty="0" smtClean="0"/>
              <a:t> </a:t>
            </a:r>
            <a:r>
              <a:rPr lang="en-US" baseline="0" dirty="0" err="1" smtClean="0"/>
              <a:t>dan</a:t>
            </a:r>
            <a:r>
              <a:rPr lang="en-US" baseline="0" dirty="0" smtClean="0"/>
              <a:t> </a:t>
            </a:r>
            <a:r>
              <a:rPr lang="en-US" baseline="0" dirty="0" err="1" smtClean="0"/>
              <a:t>mendapatkan</a:t>
            </a:r>
            <a:r>
              <a:rPr lang="en-US" baseline="0" dirty="0" smtClean="0"/>
              <a:t> hands-on </a:t>
            </a:r>
            <a:r>
              <a:rPr lang="en-US" baseline="0" dirty="0" err="1" smtClean="0"/>
              <a:t>secara</a:t>
            </a:r>
            <a:r>
              <a:rPr lang="en-US" baseline="0" dirty="0" smtClean="0"/>
              <a:t> </a:t>
            </a:r>
            <a:r>
              <a:rPr lang="en-US" baseline="0" dirty="0" err="1" smtClean="0"/>
              <a:t>langsung</a:t>
            </a:r>
            <a:r>
              <a:rPr lang="en-US" baseline="0" dirty="0" smtClean="0"/>
              <a:t> </a:t>
            </a:r>
            <a:r>
              <a:rPr lang="en-US" baseline="0" dirty="0" err="1" smtClean="0"/>
              <a:t>terhadap</a:t>
            </a:r>
            <a:r>
              <a:rPr lang="en-US" baseline="0" dirty="0" smtClean="0"/>
              <a:t> system IT yang </a:t>
            </a:r>
            <a:r>
              <a:rPr lang="en-US" baseline="0" dirty="0" err="1" smtClean="0"/>
              <a:t>digunakan</a:t>
            </a:r>
            <a:r>
              <a:rPr lang="en-US" baseline="0" dirty="0" smtClean="0"/>
              <a:t> </a:t>
            </a:r>
            <a:r>
              <a:rPr lang="en-US" baseline="0" dirty="0" err="1" smtClean="0"/>
              <a:t>oleh</a:t>
            </a:r>
            <a:r>
              <a:rPr lang="en-US" baseline="0" dirty="0" smtClean="0"/>
              <a:t> </a:t>
            </a:r>
            <a:r>
              <a:rPr lang="en-US" baseline="0" dirty="0" err="1" smtClean="0"/>
              <a:t>maybank</a:t>
            </a:r>
            <a:r>
              <a:rPr lang="en-US" baseline="0" dirty="0" smtClean="0"/>
              <a:t> yang </a:t>
            </a:r>
            <a:r>
              <a:rPr lang="en-US" baseline="0" dirty="0" err="1" smtClean="0"/>
              <a:t>dibantu</a:t>
            </a:r>
            <a:r>
              <a:rPr lang="en-US" baseline="0" dirty="0" smtClean="0"/>
              <a:t> </a:t>
            </a:r>
            <a:r>
              <a:rPr lang="en-US" baseline="0" dirty="0" err="1" smtClean="0"/>
              <a:t>dengan</a:t>
            </a:r>
            <a:r>
              <a:rPr lang="en-US" baseline="0" dirty="0" smtClean="0"/>
              <a:t> </a:t>
            </a:r>
            <a:r>
              <a:rPr lang="en-US" baseline="0" dirty="0" err="1" smtClean="0"/>
              <a:t>kolega</a:t>
            </a:r>
            <a:r>
              <a:rPr lang="en-US" baseline="0" dirty="0" smtClean="0"/>
              <a:t> – </a:t>
            </a:r>
            <a:r>
              <a:rPr lang="en-US" baseline="0" dirty="0" err="1" smtClean="0"/>
              <a:t>kolega</a:t>
            </a:r>
            <a:r>
              <a:rPr lang="en-US" baseline="0" dirty="0" smtClean="0"/>
              <a:t> </a:t>
            </a:r>
            <a:r>
              <a:rPr lang="en-US" baseline="0" dirty="0" err="1" smtClean="0"/>
              <a:t>saya</a:t>
            </a:r>
            <a:endParaRPr lang="en-US" baseline="0" dirty="0" smtClean="0"/>
          </a:p>
          <a:p>
            <a:pPr marL="171450" indent="-171450">
              <a:buFontTx/>
              <a:buChar char="-"/>
            </a:pPr>
            <a:r>
              <a:rPr lang="en-US" baseline="0" dirty="0" smtClean="0"/>
              <a:t>3. </a:t>
            </a:r>
            <a:r>
              <a:rPr lang="en-US" baseline="0" dirty="0" err="1" smtClean="0"/>
              <a:t>Selama</a:t>
            </a:r>
            <a:r>
              <a:rPr lang="en-US" baseline="0" dirty="0" smtClean="0"/>
              <a:t> masa OJT </a:t>
            </a:r>
            <a:r>
              <a:rPr lang="en-US" baseline="0" dirty="0" err="1" smtClean="0"/>
              <a:t>saya</a:t>
            </a:r>
            <a:r>
              <a:rPr lang="en-US" baseline="0" dirty="0" smtClean="0"/>
              <a:t> </a:t>
            </a:r>
            <a:r>
              <a:rPr lang="en-US" baseline="0" dirty="0" err="1" smtClean="0"/>
              <a:t>telah</a:t>
            </a:r>
            <a:r>
              <a:rPr lang="en-US" baseline="0" dirty="0" smtClean="0"/>
              <a:t> </a:t>
            </a:r>
            <a:r>
              <a:rPr lang="en-US" baseline="0" dirty="0" err="1" smtClean="0"/>
              <a:t>membantu</a:t>
            </a:r>
            <a:r>
              <a:rPr lang="en-US" baseline="0" dirty="0" smtClean="0"/>
              <a:t> </a:t>
            </a:r>
            <a:r>
              <a:rPr lang="en-US" baseline="0" dirty="0" err="1" smtClean="0"/>
              <a:t>tim</a:t>
            </a:r>
            <a:r>
              <a:rPr lang="en-US" baseline="0" dirty="0" smtClean="0"/>
              <a:t> </a:t>
            </a:r>
            <a:r>
              <a:rPr lang="en-US" baseline="0" dirty="0" err="1" smtClean="0"/>
              <a:t>saya</a:t>
            </a:r>
            <a:r>
              <a:rPr lang="en-US" baseline="0" dirty="0" smtClean="0"/>
              <a:t>, </a:t>
            </a:r>
            <a:r>
              <a:rPr lang="en-US" baseline="0" dirty="0" err="1" smtClean="0"/>
              <a:t>yakni</a:t>
            </a:r>
            <a:r>
              <a:rPr lang="en-US" baseline="0" dirty="0" smtClean="0"/>
              <a:t> Digital AM untuk </a:t>
            </a:r>
            <a:r>
              <a:rPr lang="en-US" baseline="0" dirty="0" err="1" smtClean="0"/>
              <a:t>memonitor</a:t>
            </a:r>
            <a:r>
              <a:rPr lang="en-US" baseline="0" dirty="0" smtClean="0"/>
              <a:t> </a:t>
            </a:r>
            <a:r>
              <a:rPr lang="en-US" baseline="0" dirty="0" err="1" smtClean="0"/>
              <a:t>dan</a:t>
            </a:r>
            <a:r>
              <a:rPr lang="en-US" baseline="0" dirty="0" smtClean="0"/>
              <a:t> maintain </a:t>
            </a:r>
            <a:r>
              <a:rPr lang="en-US" baseline="0" dirty="0" err="1" smtClean="0"/>
              <a:t>aplikasi</a:t>
            </a:r>
            <a:r>
              <a:rPr lang="en-US" baseline="0" dirty="0" smtClean="0"/>
              <a:t> production </a:t>
            </a:r>
            <a:r>
              <a:rPr lang="en-US" baseline="0" dirty="0" err="1" smtClean="0"/>
              <a:t>dengan</a:t>
            </a:r>
            <a:r>
              <a:rPr lang="en-US" baseline="0" dirty="0" smtClean="0"/>
              <a:t>  sop yang </a:t>
            </a:r>
            <a:r>
              <a:rPr lang="en-US" baseline="0" dirty="0" err="1" smtClean="0"/>
              <a:t>berlaku</a:t>
            </a: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21</a:t>
            </a:fld>
            <a:endParaRPr lang="en-US"/>
          </a:p>
        </p:txBody>
      </p:sp>
    </p:spTree>
    <p:extLst>
      <p:ext uri="{BB962C8B-B14F-4D97-AF65-F5344CB8AC3E}">
        <p14:creationId xmlns:p14="http://schemas.microsoft.com/office/powerpoint/2010/main" val="2379890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Jadi</a:t>
            </a:r>
            <a:r>
              <a:rPr lang="en-US" baseline="0" dirty="0" smtClean="0"/>
              <a:t> </a:t>
            </a:r>
            <a:r>
              <a:rPr lang="en-US" baseline="0" dirty="0" err="1" smtClean="0"/>
              <a:t>sebelum</a:t>
            </a:r>
            <a:r>
              <a:rPr lang="en-US" baseline="0" dirty="0" smtClean="0"/>
              <a:t> </a:t>
            </a:r>
            <a:r>
              <a:rPr lang="en-US" baseline="0" dirty="0" err="1" smtClean="0"/>
              <a:t>saya</a:t>
            </a:r>
            <a:r>
              <a:rPr lang="en-US" baseline="0" dirty="0" smtClean="0"/>
              <a:t> </a:t>
            </a:r>
            <a:r>
              <a:rPr lang="en-US" baseline="0" dirty="0" err="1" smtClean="0"/>
              <a:t>menjelaskan</a:t>
            </a:r>
            <a:r>
              <a:rPr lang="en-US" baseline="0" dirty="0" smtClean="0"/>
              <a:t> </a:t>
            </a:r>
            <a:r>
              <a:rPr lang="en-US" baseline="0" dirty="0" err="1" smtClean="0"/>
              <a:t>apa</a:t>
            </a:r>
            <a:r>
              <a:rPr lang="en-US" baseline="0" dirty="0" smtClean="0"/>
              <a:t> </a:t>
            </a:r>
            <a:r>
              <a:rPr lang="en-US" baseline="0" dirty="0" err="1" smtClean="0"/>
              <a:t>saja</a:t>
            </a:r>
            <a:r>
              <a:rPr lang="en-US" baseline="0" dirty="0" smtClean="0"/>
              <a:t> yang </a:t>
            </a:r>
            <a:r>
              <a:rPr lang="en-US" baseline="0" dirty="0" err="1" smtClean="0"/>
              <a:t>saya</a:t>
            </a:r>
            <a:r>
              <a:rPr lang="en-US" baseline="0" dirty="0" smtClean="0"/>
              <a:t> </a:t>
            </a:r>
            <a:r>
              <a:rPr lang="en-US" baseline="0" dirty="0" err="1" smtClean="0"/>
              <a:t>telah</a:t>
            </a:r>
            <a:r>
              <a:rPr lang="en-US" baseline="0" dirty="0" smtClean="0"/>
              <a:t> </a:t>
            </a:r>
            <a:r>
              <a:rPr lang="en-US" baseline="0" dirty="0" err="1" smtClean="0"/>
              <a:t>lakukan</a:t>
            </a:r>
            <a:r>
              <a:rPr lang="en-US" baseline="0" dirty="0" smtClean="0"/>
              <a:t> </a:t>
            </a:r>
            <a:r>
              <a:rPr lang="en-US" baseline="0" dirty="0" err="1" smtClean="0"/>
              <a:t>selama</a:t>
            </a:r>
            <a:r>
              <a:rPr lang="en-US" baseline="0" dirty="0" smtClean="0"/>
              <a:t> masa OJT, </a:t>
            </a:r>
            <a:r>
              <a:rPr lang="en-US" baseline="0" dirty="0" err="1" smtClean="0"/>
              <a:t>mungkin</a:t>
            </a:r>
            <a:r>
              <a:rPr lang="en-US" baseline="0" dirty="0" smtClean="0"/>
              <a:t> </a:t>
            </a:r>
            <a:r>
              <a:rPr lang="en-US" baseline="0" dirty="0" err="1" smtClean="0"/>
              <a:t>saya</a:t>
            </a:r>
            <a:r>
              <a:rPr lang="en-US" baseline="0" dirty="0" smtClean="0"/>
              <a:t> refresh </a:t>
            </a:r>
            <a:r>
              <a:rPr lang="en-US" baseline="0" dirty="0" err="1" smtClean="0"/>
              <a:t>sebentar</a:t>
            </a:r>
            <a:r>
              <a:rPr lang="en-US" baseline="0" dirty="0" smtClean="0"/>
              <a:t> </a:t>
            </a:r>
            <a:r>
              <a:rPr lang="en-US" baseline="0" dirty="0" err="1" smtClean="0"/>
              <a:t>tentang</a:t>
            </a:r>
            <a:r>
              <a:rPr lang="en-US" baseline="0" dirty="0" smtClean="0"/>
              <a:t> </a:t>
            </a:r>
            <a:r>
              <a:rPr lang="en-US" baseline="0" dirty="0" err="1" smtClean="0"/>
              <a:t>tujuan</a:t>
            </a:r>
            <a:r>
              <a:rPr lang="en-US" baseline="0" dirty="0" smtClean="0"/>
              <a:t> OJT.</a:t>
            </a:r>
          </a:p>
          <a:p>
            <a:pPr marL="171450" indent="-171450">
              <a:buFontTx/>
              <a:buChar char="-"/>
            </a:pPr>
            <a:r>
              <a:rPr lang="en-US" baseline="0" dirty="0" smtClean="0"/>
              <a:t>1. Yang </a:t>
            </a:r>
            <a:r>
              <a:rPr lang="en-US" baseline="0" dirty="0" err="1" smtClean="0"/>
              <a:t>pertama</a:t>
            </a:r>
            <a:r>
              <a:rPr lang="en-US" baseline="0" dirty="0" smtClean="0"/>
              <a:t> </a:t>
            </a:r>
            <a:r>
              <a:rPr lang="en-US" baseline="0" dirty="0" err="1" smtClean="0"/>
              <a:t>adalah</a:t>
            </a:r>
            <a:r>
              <a:rPr lang="en-US" baseline="0" dirty="0" smtClean="0"/>
              <a:t> </a:t>
            </a:r>
            <a:r>
              <a:rPr lang="en-US" baseline="0" dirty="0" err="1" smtClean="0"/>
              <a:t>menambah</a:t>
            </a:r>
            <a:r>
              <a:rPr lang="en-US" baseline="0" dirty="0" smtClean="0"/>
              <a:t> </a:t>
            </a:r>
            <a:r>
              <a:rPr lang="en-US" baseline="0" dirty="0" err="1" smtClean="0"/>
              <a:t>wawasan</a:t>
            </a:r>
            <a:r>
              <a:rPr lang="en-US" baseline="0" dirty="0" smtClean="0"/>
              <a:t> </a:t>
            </a:r>
            <a:r>
              <a:rPr lang="en-US" baseline="0" dirty="0" err="1" smtClean="0"/>
              <a:t>tentang</a:t>
            </a:r>
            <a:r>
              <a:rPr lang="en-US" baseline="0" dirty="0" smtClean="0"/>
              <a:t> </a:t>
            </a:r>
            <a:r>
              <a:rPr lang="en-US" baseline="0" dirty="0" err="1" smtClean="0"/>
              <a:t>teknologi</a:t>
            </a:r>
            <a:r>
              <a:rPr lang="en-US" baseline="0" dirty="0" smtClean="0"/>
              <a:t> yang </a:t>
            </a:r>
            <a:r>
              <a:rPr lang="en-US" baseline="0" dirty="0" err="1" smtClean="0"/>
              <a:t>digunakan</a:t>
            </a:r>
            <a:r>
              <a:rPr lang="en-US" baseline="0" dirty="0" smtClean="0"/>
              <a:t> </a:t>
            </a:r>
            <a:r>
              <a:rPr lang="en-US" baseline="0" dirty="0" err="1" smtClean="0"/>
              <a:t>dalam</a:t>
            </a:r>
            <a:r>
              <a:rPr lang="en-US" baseline="0" dirty="0" smtClean="0"/>
              <a:t> industry </a:t>
            </a:r>
            <a:r>
              <a:rPr lang="en-US" baseline="0" dirty="0" err="1" smtClean="0"/>
              <a:t>perbankan</a:t>
            </a:r>
            <a:r>
              <a:rPr lang="en-US" baseline="0" dirty="0" smtClean="0"/>
              <a:t>, Kita </a:t>
            </a:r>
            <a:r>
              <a:rPr lang="en-US" baseline="0" dirty="0" err="1" smtClean="0"/>
              <a:t>Maybankers</a:t>
            </a:r>
            <a:r>
              <a:rPr lang="en-US" baseline="0" dirty="0" smtClean="0"/>
              <a:t> </a:t>
            </a:r>
            <a:r>
              <a:rPr lang="en-US" baseline="0" dirty="0" err="1" smtClean="0"/>
              <a:t>ini</a:t>
            </a:r>
            <a:r>
              <a:rPr lang="en-US" baseline="0" dirty="0" smtClean="0"/>
              <a:t> </a:t>
            </a:r>
            <a:r>
              <a:rPr lang="en-US" baseline="0" dirty="0" err="1" smtClean="0"/>
              <a:t>adalah</a:t>
            </a:r>
            <a:r>
              <a:rPr lang="en-US" baseline="0" dirty="0" smtClean="0"/>
              <a:t> Bankers yang </a:t>
            </a:r>
            <a:r>
              <a:rPr lang="en-US" baseline="0" dirty="0" err="1" smtClean="0"/>
              <a:t>bekerja</a:t>
            </a:r>
            <a:r>
              <a:rPr lang="en-US" baseline="0" dirty="0" smtClean="0"/>
              <a:t> di IT </a:t>
            </a:r>
            <a:r>
              <a:rPr lang="en-US" baseline="0" dirty="0" err="1" smtClean="0"/>
              <a:t>bukan</a:t>
            </a:r>
            <a:r>
              <a:rPr lang="en-US" baseline="0" dirty="0" smtClean="0"/>
              <a:t> orang IT yang </a:t>
            </a:r>
            <a:r>
              <a:rPr lang="en-US" baseline="0" dirty="0" err="1" smtClean="0"/>
              <a:t>bekerja</a:t>
            </a:r>
            <a:r>
              <a:rPr lang="en-US" baseline="0" dirty="0" smtClean="0"/>
              <a:t> di </a:t>
            </a:r>
            <a:r>
              <a:rPr lang="en-US" baseline="0" dirty="0" err="1" smtClean="0"/>
              <a:t>perbankan</a:t>
            </a:r>
            <a:r>
              <a:rPr lang="en-US" baseline="0" dirty="0" smtClean="0"/>
              <a:t>,  </a:t>
            </a:r>
            <a:r>
              <a:rPr lang="en-US" baseline="0" dirty="0" err="1" smtClean="0"/>
              <a:t>jadi</a:t>
            </a:r>
            <a:r>
              <a:rPr lang="en-US" baseline="0" dirty="0" smtClean="0"/>
              <a:t> </a:t>
            </a:r>
            <a:r>
              <a:rPr lang="en-US" baseline="0" dirty="0" err="1" smtClean="0"/>
              <a:t>sebelum</a:t>
            </a:r>
            <a:r>
              <a:rPr lang="en-US" baseline="0" dirty="0" smtClean="0"/>
              <a:t> </a:t>
            </a:r>
            <a:r>
              <a:rPr lang="en-US" baseline="0" dirty="0" err="1" smtClean="0"/>
              <a:t>membuat</a:t>
            </a:r>
            <a:r>
              <a:rPr lang="en-US" baseline="0" dirty="0" smtClean="0"/>
              <a:t> action </a:t>
            </a:r>
            <a:r>
              <a:rPr lang="en-US" baseline="0" dirty="0" err="1" smtClean="0"/>
              <a:t>kita</a:t>
            </a:r>
            <a:r>
              <a:rPr lang="en-US" baseline="0" dirty="0" smtClean="0"/>
              <a:t> </a:t>
            </a:r>
            <a:r>
              <a:rPr lang="en-US" baseline="0" dirty="0" err="1" smtClean="0"/>
              <a:t>harus</a:t>
            </a:r>
            <a:r>
              <a:rPr lang="en-US" baseline="0" dirty="0" smtClean="0"/>
              <a:t> aware </a:t>
            </a:r>
            <a:r>
              <a:rPr lang="en-US" baseline="0" dirty="0" err="1" smtClean="0"/>
              <a:t>akan</a:t>
            </a:r>
            <a:r>
              <a:rPr lang="en-US" baseline="0" dirty="0" smtClean="0"/>
              <a:t> impact yang </a:t>
            </a:r>
            <a:r>
              <a:rPr lang="en-US" baseline="0" dirty="0" err="1" smtClean="0"/>
              <a:t>kita</a:t>
            </a:r>
            <a:r>
              <a:rPr lang="en-US" baseline="0" dirty="0" smtClean="0"/>
              <a:t> </a:t>
            </a:r>
            <a:r>
              <a:rPr lang="en-US" baseline="0" dirty="0" err="1" smtClean="0"/>
              <a:t>buat</a:t>
            </a:r>
            <a:r>
              <a:rPr lang="en-US" baseline="0" dirty="0" smtClean="0"/>
              <a:t>.</a:t>
            </a:r>
          </a:p>
          <a:p>
            <a:pPr marL="171450" indent="-171450">
              <a:buFontTx/>
              <a:buChar char="-"/>
            </a:pPr>
            <a:r>
              <a:rPr lang="en-US" baseline="0" dirty="0" smtClean="0"/>
              <a:t>2. Yang </a:t>
            </a:r>
            <a:r>
              <a:rPr lang="en-US" baseline="0" dirty="0" err="1" smtClean="0"/>
              <a:t>kedua</a:t>
            </a:r>
            <a:r>
              <a:rPr lang="en-US" baseline="0" dirty="0" smtClean="0"/>
              <a:t> </a:t>
            </a:r>
            <a:r>
              <a:rPr lang="en-US" baseline="0" dirty="0" err="1" smtClean="0"/>
              <a:t>adalah</a:t>
            </a:r>
            <a:r>
              <a:rPr lang="en-US" baseline="0" dirty="0" smtClean="0"/>
              <a:t> </a:t>
            </a:r>
            <a:r>
              <a:rPr lang="en-US" baseline="0" dirty="0" err="1" smtClean="0"/>
              <a:t>mendapat</a:t>
            </a:r>
            <a:r>
              <a:rPr lang="en-US" baseline="0" dirty="0" smtClean="0"/>
              <a:t> </a:t>
            </a:r>
            <a:r>
              <a:rPr lang="en-US" baseline="0" dirty="0" err="1" smtClean="0"/>
              <a:t>eksposur</a:t>
            </a:r>
            <a:r>
              <a:rPr lang="en-US" baseline="0" dirty="0" smtClean="0"/>
              <a:t> </a:t>
            </a:r>
            <a:r>
              <a:rPr lang="en-US" baseline="0" dirty="0" err="1" smtClean="0"/>
              <a:t>tentang</a:t>
            </a:r>
            <a:r>
              <a:rPr lang="en-US" baseline="0" dirty="0" smtClean="0"/>
              <a:t> internal system yang </a:t>
            </a:r>
            <a:r>
              <a:rPr lang="en-US" baseline="0" dirty="0" err="1" smtClean="0"/>
              <a:t>digunakan</a:t>
            </a:r>
            <a:r>
              <a:rPr lang="en-US" baseline="0" dirty="0" smtClean="0"/>
              <a:t> </a:t>
            </a:r>
            <a:r>
              <a:rPr lang="en-US" baseline="0" dirty="0" err="1" smtClean="0"/>
              <a:t>oleh</a:t>
            </a:r>
            <a:r>
              <a:rPr lang="en-US" baseline="0" dirty="0" smtClean="0"/>
              <a:t> </a:t>
            </a:r>
            <a:r>
              <a:rPr lang="en-US" baseline="0" dirty="0" err="1" smtClean="0"/>
              <a:t>Maybank</a:t>
            </a:r>
            <a:r>
              <a:rPr lang="en-US" baseline="0" dirty="0" smtClean="0"/>
              <a:t>, </a:t>
            </a:r>
            <a:r>
              <a:rPr lang="en-US" baseline="0" dirty="0" err="1" smtClean="0"/>
              <a:t>sebelumnya</a:t>
            </a:r>
            <a:r>
              <a:rPr lang="en-US" baseline="0" dirty="0" smtClean="0"/>
              <a:t> para teman2 ITDP </a:t>
            </a:r>
            <a:r>
              <a:rPr lang="en-US" baseline="0" dirty="0" err="1" smtClean="0"/>
              <a:t>sudah</a:t>
            </a:r>
            <a:r>
              <a:rPr lang="en-US" baseline="0" dirty="0" smtClean="0"/>
              <a:t> </a:t>
            </a:r>
            <a:r>
              <a:rPr lang="en-US" baseline="0" dirty="0" err="1" smtClean="0"/>
              <a:t>mendapatkan</a:t>
            </a:r>
            <a:r>
              <a:rPr lang="en-US" baseline="0" dirty="0" smtClean="0"/>
              <a:t> training </a:t>
            </a:r>
            <a:r>
              <a:rPr lang="en-US" baseline="0" dirty="0" err="1" smtClean="0"/>
              <a:t>selama</a:t>
            </a:r>
            <a:r>
              <a:rPr lang="en-US" baseline="0" dirty="0" smtClean="0"/>
              <a:t> 6-bulan di </a:t>
            </a:r>
            <a:r>
              <a:rPr lang="en-US" baseline="0" dirty="0" err="1" smtClean="0"/>
              <a:t>Wisma</a:t>
            </a:r>
            <a:r>
              <a:rPr lang="en-US" baseline="0" dirty="0" smtClean="0"/>
              <a:t> </a:t>
            </a:r>
            <a:r>
              <a:rPr lang="en-US" baseline="0" dirty="0" err="1" smtClean="0"/>
              <a:t>Kodel</a:t>
            </a:r>
            <a:r>
              <a:rPr lang="en-US" baseline="0" dirty="0" smtClean="0"/>
              <a:t> </a:t>
            </a:r>
            <a:r>
              <a:rPr lang="en-US" baseline="0" dirty="0" err="1" smtClean="0"/>
              <a:t>tentang</a:t>
            </a:r>
            <a:r>
              <a:rPr lang="en-US" baseline="0" dirty="0" smtClean="0"/>
              <a:t> </a:t>
            </a:r>
            <a:r>
              <a:rPr lang="en-US" baseline="0" dirty="0" err="1" smtClean="0"/>
              <a:t>berbagai</a:t>
            </a:r>
            <a:r>
              <a:rPr lang="en-US" baseline="0" dirty="0" smtClean="0"/>
              <a:t> </a:t>
            </a:r>
            <a:r>
              <a:rPr lang="en-US" baseline="0" dirty="0" err="1" smtClean="0"/>
              <a:t>modul</a:t>
            </a:r>
            <a:r>
              <a:rPr lang="en-US" baseline="0" dirty="0" smtClean="0"/>
              <a:t> IT, </a:t>
            </a:r>
            <a:r>
              <a:rPr lang="en-US" baseline="0" dirty="0" err="1" smtClean="0"/>
              <a:t>jadi</a:t>
            </a:r>
            <a:r>
              <a:rPr lang="en-US" baseline="0" dirty="0" smtClean="0"/>
              <a:t> </a:t>
            </a:r>
            <a:r>
              <a:rPr lang="en-US" baseline="0" dirty="0" err="1" smtClean="0"/>
              <a:t>sekarang</a:t>
            </a:r>
            <a:r>
              <a:rPr lang="en-US" baseline="0" dirty="0" smtClean="0"/>
              <a:t> </a:t>
            </a:r>
            <a:r>
              <a:rPr lang="en-US" baseline="0" dirty="0" err="1" smtClean="0"/>
              <a:t>adalah</a:t>
            </a:r>
            <a:r>
              <a:rPr lang="en-US" baseline="0" dirty="0" smtClean="0"/>
              <a:t> </a:t>
            </a:r>
            <a:r>
              <a:rPr lang="en-US" baseline="0" dirty="0" err="1" smtClean="0"/>
              <a:t>waktunya</a:t>
            </a:r>
            <a:r>
              <a:rPr lang="en-US" baseline="0" dirty="0" smtClean="0"/>
              <a:t> untuk </a:t>
            </a:r>
            <a:r>
              <a:rPr lang="en-US" baseline="0" dirty="0" err="1" smtClean="0"/>
              <a:t>implementasi</a:t>
            </a:r>
            <a:r>
              <a:rPr lang="en-US" baseline="0" dirty="0" smtClean="0"/>
              <a:t> pengetahuan2 yang </a:t>
            </a:r>
            <a:r>
              <a:rPr lang="en-US" baseline="0" dirty="0" err="1" smtClean="0"/>
              <a:t>telah</a:t>
            </a:r>
            <a:r>
              <a:rPr lang="en-US" baseline="0" dirty="0" smtClean="0"/>
              <a:t> </a:t>
            </a:r>
            <a:r>
              <a:rPr lang="en-US" baseline="0" dirty="0" err="1" smtClean="0"/>
              <a:t>dipelajari</a:t>
            </a:r>
            <a:r>
              <a:rPr lang="en-US" baseline="0" dirty="0" smtClean="0"/>
              <a:t>.</a:t>
            </a:r>
          </a:p>
          <a:p>
            <a:pPr marL="171450" indent="-171450">
              <a:buFontTx/>
              <a:buChar char="-"/>
            </a:pPr>
            <a:r>
              <a:rPr lang="en-US" baseline="0" dirty="0" smtClean="0"/>
              <a:t>3. Yang </a:t>
            </a:r>
            <a:r>
              <a:rPr lang="en-US" baseline="0" dirty="0" err="1" smtClean="0"/>
              <a:t>terakhir</a:t>
            </a:r>
            <a:r>
              <a:rPr lang="en-US" baseline="0" dirty="0" smtClean="0"/>
              <a:t> </a:t>
            </a:r>
            <a:r>
              <a:rPr lang="en-US" baseline="0" dirty="0" err="1" smtClean="0"/>
              <a:t>adalah</a:t>
            </a:r>
            <a:r>
              <a:rPr lang="en-US" baseline="0" dirty="0" smtClean="0"/>
              <a:t> </a:t>
            </a:r>
            <a:r>
              <a:rPr lang="en-US" baseline="0" dirty="0" err="1" smtClean="0"/>
              <a:t>kontribusi</a:t>
            </a:r>
            <a:r>
              <a:rPr lang="en-US" baseline="0" dirty="0" smtClean="0"/>
              <a:t> </a:t>
            </a:r>
            <a:r>
              <a:rPr lang="en-US" baseline="0" dirty="0" err="1" smtClean="0"/>
              <a:t>ke</a:t>
            </a:r>
            <a:r>
              <a:rPr lang="en-US" baseline="0" dirty="0" smtClean="0"/>
              <a:t> </a:t>
            </a:r>
            <a:r>
              <a:rPr lang="en-US" baseline="0" dirty="0" err="1" smtClean="0"/>
              <a:t>ke</a:t>
            </a:r>
            <a:r>
              <a:rPr lang="en-US" baseline="0" dirty="0" smtClean="0"/>
              <a:t> </a:t>
            </a:r>
            <a:r>
              <a:rPr lang="en-US" baseline="0" dirty="0" err="1" smtClean="0"/>
              <a:t>divisi</a:t>
            </a:r>
            <a:r>
              <a:rPr lang="en-US" baseline="0" dirty="0" smtClean="0"/>
              <a:t> IT </a:t>
            </a:r>
            <a:r>
              <a:rPr lang="en-US" baseline="0" dirty="0" err="1" smtClean="0"/>
              <a:t>maybank</a:t>
            </a:r>
            <a:r>
              <a:rPr lang="en-US" baseline="0" dirty="0" smtClean="0"/>
              <a:t>, </a:t>
            </a:r>
            <a:r>
              <a:rPr lang="en-US" baseline="0" dirty="0" err="1" smtClean="0"/>
              <a:t>kontribusi</a:t>
            </a:r>
            <a:r>
              <a:rPr lang="en-US" baseline="0" dirty="0" smtClean="0"/>
              <a:t> </a:t>
            </a:r>
            <a:r>
              <a:rPr lang="en-US" baseline="0" dirty="0" err="1" smtClean="0"/>
              <a:t>ini</a:t>
            </a:r>
            <a:r>
              <a:rPr lang="en-US" baseline="0" dirty="0" smtClean="0"/>
              <a:t> </a:t>
            </a:r>
            <a:r>
              <a:rPr lang="en-US" baseline="0" dirty="0" err="1" smtClean="0"/>
              <a:t>bisa</a:t>
            </a:r>
            <a:r>
              <a:rPr lang="en-US" baseline="0" dirty="0" smtClean="0"/>
              <a:t> </a:t>
            </a:r>
            <a:r>
              <a:rPr lang="en-US" baseline="0" dirty="0" err="1" smtClean="0"/>
              <a:t>berupa</a:t>
            </a:r>
            <a:r>
              <a:rPr lang="en-US" baseline="0" dirty="0" smtClean="0"/>
              <a:t> </a:t>
            </a:r>
            <a:r>
              <a:rPr lang="en-US" baseline="0" dirty="0" err="1" smtClean="0"/>
              <a:t>berbagai</a:t>
            </a:r>
            <a:r>
              <a:rPr lang="en-US" baseline="0" dirty="0" smtClean="0"/>
              <a:t> </a:t>
            </a:r>
            <a:r>
              <a:rPr lang="en-US" baseline="0" dirty="0" err="1" smtClean="0"/>
              <a:t>macam</a:t>
            </a:r>
            <a:r>
              <a:rPr lang="en-US" baseline="0" dirty="0" smtClean="0"/>
              <a:t> </a:t>
            </a:r>
            <a:r>
              <a:rPr lang="en-US" baseline="0" dirty="0" err="1" smtClean="0"/>
              <a:t>ya</a:t>
            </a:r>
            <a:r>
              <a:rPr lang="en-US" baseline="0" dirty="0" smtClean="0"/>
              <a:t>, </a:t>
            </a:r>
            <a:r>
              <a:rPr lang="en-US" baseline="0" dirty="0" err="1" smtClean="0"/>
              <a:t>seperti</a:t>
            </a:r>
            <a:r>
              <a:rPr lang="en-US" baseline="0" dirty="0" smtClean="0"/>
              <a:t> di development/project </a:t>
            </a:r>
            <a:r>
              <a:rPr lang="en-US" baseline="0" dirty="0" err="1" smtClean="0"/>
              <a:t>dan</a:t>
            </a:r>
            <a:r>
              <a:rPr lang="en-US" baseline="0" dirty="0" smtClean="0"/>
              <a:t> support BAU activities di system production</a:t>
            </a: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3</a:t>
            </a:fld>
            <a:endParaRPr lang="en-US"/>
          </a:p>
        </p:txBody>
      </p:sp>
    </p:spTree>
    <p:extLst>
      <p:ext uri="{BB962C8B-B14F-4D97-AF65-F5344CB8AC3E}">
        <p14:creationId xmlns:p14="http://schemas.microsoft.com/office/powerpoint/2010/main" val="2673070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Untuk</a:t>
            </a:r>
            <a:r>
              <a:rPr lang="en-US" baseline="0" dirty="0" smtClean="0"/>
              <a:t> </a:t>
            </a:r>
            <a:r>
              <a:rPr lang="en-US" baseline="0" dirty="0" err="1" smtClean="0"/>
              <a:t>selanjutnya</a:t>
            </a:r>
            <a:r>
              <a:rPr lang="en-US" baseline="0" dirty="0" smtClean="0"/>
              <a:t> </a:t>
            </a:r>
            <a:r>
              <a:rPr lang="en-US" baseline="0" dirty="0" err="1" smtClean="0"/>
              <a:t>saya</a:t>
            </a:r>
            <a:r>
              <a:rPr lang="en-US" baseline="0" dirty="0" smtClean="0"/>
              <a:t> </a:t>
            </a:r>
            <a:r>
              <a:rPr lang="en-US" baseline="0" dirty="0" err="1" smtClean="0"/>
              <a:t>ingin</a:t>
            </a:r>
            <a:r>
              <a:rPr lang="en-US" baseline="0" dirty="0" smtClean="0"/>
              <a:t> </a:t>
            </a:r>
            <a:r>
              <a:rPr lang="en-US" baseline="0" dirty="0" err="1" smtClean="0"/>
              <a:t>membahasi</a:t>
            </a:r>
            <a:r>
              <a:rPr lang="en-US" baseline="0" dirty="0" smtClean="0"/>
              <a:t> improvement ideas yang </a:t>
            </a:r>
            <a:r>
              <a:rPr lang="en-US" baseline="0" dirty="0" err="1" smtClean="0"/>
              <a:t>saya</a:t>
            </a:r>
            <a:r>
              <a:rPr lang="en-US" baseline="0" dirty="0" smtClean="0"/>
              <a:t> </a:t>
            </a:r>
            <a:r>
              <a:rPr lang="en-US" baseline="0" dirty="0" err="1" smtClean="0"/>
              <a:t>dapatkan</a:t>
            </a:r>
            <a:r>
              <a:rPr lang="en-US" baseline="0" dirty="0" smtClean="0"/>
              <a:t> </a:t>
            </a:r>
            <a:r>
              <a:rPr lang="en-US" baseline="0" dirty="0" err="1" smtClean="0"/>
              <a:t>selama</a:t>
            </a:r>
            <a:r>
              <a:rPr lang="en-US" baseline="0" dirty="0" smtClean="0"/>
              <a:t> proses On-The-Job training</a:t>
            </a:r>
          </a:p>
          <a:p>
            <a:pPr marL="171450" indent="-171450">
              <a:buFontTx/>
              <a:buChar char="-"/>
            </a:pPr>
            <a:r>
              <a:rPr lang="en-US" baseline="0" dirty="0" smtClean="0"/>
              <a:t>Yang </a:t>
            </a:r>
            <a:r>
              <a:rPr lang="en-US" baseline="0" dirty="0" err="1" smtClean="0"/>
              <a:t>pertama</a:t>
            </a:r>
            <a:r>
              <a:rPr lang="en-US" baseline="0" dirty="0" smtClean="0"/>
              <a:t> </a:t>
            </a:r>
            <a:r>
              <a:rPr lang="en-US" baseline="0" dirty="0" err="1" smtClean="0"/>
              <a:t>adalah</a:t>
            </a:r>
            <a:r>
              <a:rPr lang="en-US" baseline="0" dirty="0" smtClean="0"/>
              <a:t> proses administrative untuk deployment yang </a:t>
            </a:r>
            <a:r>
              <a:rPr lang="en-US" baseline="0" dirty="0" err="1" smtClean="0"/>
              <a:t>cukup</a:t>
            </a:r>
            <a:r>
              <a:rPr lang="en-US" baseline="0" dirty="0" smtClean="0"/>
              <a:t> </a:t>
            </a:r>
            <a:r>
              <a:rPr lang="en-US" baseline="0" dirty="0" err="1" smtClean="0"/>
              <a:t>membingungkan</a:t>
            </a:r>
            <a:r>
              <a:rPr lang="en-US" baseline="0" dirty="0" smtClean="0"/>
              <a:t>, </a:t>
            </a:r>
            <a:r>
              <a:rPr lang="en-US" baseline="0" dirty="0" err="1" smtClean="0"/>
              <a:t>setelah</a:t>
            </a:r>
            <a:r>
              <a:rPr lang="en-US" baseline="0" dirty="0" smtClean="0"/>
              <a:t> </a:t>
            </a:r>
            <a:r>
              <a:rPr lang="en-US" baseline="0" dirty="0" err="1" smtClean="0"/>
              <a:t>saya</a:t>
            </a:r>
            <a:r>
              <a:rPr lang="en-US" baseline="0" dirty="0" smtClean="0"/>
              <a:t> </a:t>
            </a:r>
            <a:r>
              <a:rPr lang="en-US" baseline="0" dirty="0" err="1" smtClean="0"/>
              <a:t>telusuri</a:t>
            </a:r>
            <a:r>
              <a:rPr lang="en-US" baseline="0" dirty="0" smtClean="0"/>
              <a:t> </a:t>
            </a:r>
            <a:r>
              <a:rPr lang="en-US" baseline="0" dirty="0" err="1" smtClean="0"/>
              <a:t>ini</a:t>
            </a:r>
            <a:r>
              <a:rPr lang="en-US" baseline="0" dirty="0" smtClean="0"/>
              <a:t> </a:t>
            </a:r>
            <a:r>
              <a:rPr lang="en-US" baseline="0" dirty="0" err="1" smtClean="0"/>
              <a:t>lebih</a:t>
            </a:r>
            <a:r>
              <a:rPr lang="en-US" baseline="0" dirty="0" smtClean="0"/>
              <a:t> </a:t>
            </a:r>
            <a:r>
              <a:rPr lang="en-US" baseline="0" dirty="0" err="1" smtClean="0"/>
              <a:t>ke</a:t>
            </a:r>
            <a:r>
              <a:rPr lang="en-US" baseline="0" dirty="0" smtClean="0"/>
              <a:t> </a:t>
            </a:r>
            <a:r>
              <a:rPr lang="en-US" baseline="0" dirty="0" err="1" smtClean="0"/>
              <a:t>minimnya</a:t>
            </a:r>
            <a:r>
              <a:rPr lang="en-US" baseline="0" dirty="0" smtClean="0"/>
              <a:t> </a:t>
            </a:r>
            <a:r>
              <a:rPr lang="en-US" baseline="0" dirty="0" err="1" smtClean="0"/>
              <a:t>dokumentasi</a:t>
            </a:r>
            <a:r>
              <a:rPr lang="en-US" baseline="0" dirty="0" smtClean="0"/>
              <a:t> </a:t>
            </a:r>
            <a:r>
              <a:rPr lang="en-US" baseline="0" dirty="0" err="1" smtClean="0"/>
              <a:t>tentang</a:t>
            </a:r>
            <a:r>
              <a:rPr lang="en-US" baseline="0" dirty="0" smtClean="0"/>
              <a:t> deployment, </a:t>
            </a:r>
            <a:r>
              <a:rPr lang="en-US" baseline="0" dirty="0" err="1" smtClean="0"/>
              <a:t>spesifiknya</a:t>
            </a:r>
            <a:r>
              <a:rPr lang="en-US" baseline="0" dirty="0" smtClean="0"/>
              <a:t> untuk </a:t>
            </a:r>
            <a:r>
              <a:rPr lang="en-US" baseline="0" dirty="0" err="1" smtClean="0"/>
              <a:t>ke</a:t>
            </a:r>
            <a:r>
              <a:rPr lang="en-US" baseline="0" dirty="0" smtClean="0"/>
              <a:t> </a:t>
            </a:r>
            <a:r>
              <a:rPr lang="en-US" baseline="0" dirty="0" err="1" smtClean="0"/>
              <a:t>flownya</a:t>
            </a:r>
            <a:r>
              <a:rPr lang="en-US" baseline="0" dirty="0" smtClean="0"/>
              <a:t>. Untuk </a:t>
            </a:r>
            <a:r>
              <a:rPr lang="en-US" baseline="0" dirty="0" err="1" smtClean="0"/>
              <a:t>mengatasi</a:t>
            </a:r>
            <a:r>
              <a:rPr lang="en-US" baseline="0" dirty="0" smtClean="0"/>
              <a:t> </a:t>
            </a:r>
            <a:r>
              <a:rPr lang="en-US" baseline="0" dirty="0" err="1" smtClean="0"/>
              <a:t>ini</a:t>
            </a:r>
            <a:r>
              <a:rPr lang="en-US" baseline="0" dirty="0" smtClean="0"/>
              <a:t> </a:t>
            </a:r>
            <a:r>
              <a:rPr lang="en-US" baseline="0" dirty="0" err="1" smtClean="0"/>
              <a:t>saya</a:t>
            </a:r>
            <a:r>
              <a:rPr lang="en-US" baseline="0" dirty="0" smtClean="0"/>
              <a:t> </a:t>
            </a:r>
            <a:r>
              <a:rPr lang="en-US" baseline="0" dirty="0" err="1" smtClean="0"/>
              <a:t>mempunyai</a:t>
            </a:r>
            <a:r>
              <a:rPr lang="en-US" baseline="0" dirty="0" smtClean="0"/>
              <a:t> ide untuk </a:t>
            </a:r>
            <a:r>
              <a:rPr lang="en-US" baseline="0" dirty="0" err="1" smtClean="0"/>
              <a:t>membuat</a:t>
            </a:r>
            <a:r>
              <a:rPr lang="en-US" baseline="0" dirty="0" smtClean="0"/>
              <a:t> </a:t>
            </a:r>
            <a:r>
              <a:rPr lang="en-US" baseline="0" dirty="0" err="1" smtClean="0"/>
              <a:t>dokumentasi</a:t>
            </a:r>
            <a:r>
              <a:rPr lang="en-US" baseline="0" dirty="0" smtClean="0"/>
              <a:t> flow </a:t>
            </a:r>
            <a:r>
              <a:rPr lang="en-US" baseline="0" dirty="0" err="1" smtClean="0"/>
              <a:t>administrasi</a:t>
            </a:r>
            <a:r>
              <a:rPr lang="en-US" baseline="0" dirty="0" smtClean="0"/>
              <a:t> deployment </a:t>
            </a:r>
            <a:r>
              <a:rPr lang="en-US" baseline="0" dirty="0" err="1" smtClean="0"/>
              <a:t>dan</a:t>
            </a:r>
            <a:r>
              <a:rPr lang="en-US" baseline="0" dirty="0" smtClean="0"/>
              <a:t> </a:t>
            </a:r>
            <a:r>
              <a:rPr lang="en-US" baseline="0" dirty="0" err="1" smtClean="0"/>
              <a:t>tidak</a:t>
            </a:r>
            <a:r>
              <a:rPr lang="en-US" baseline="0" dirty="0" smtClean="0"/>
              <a:t> </a:t>
            </a:r>
            <a:r>
              <a:rPr lang="en-US" baseline="0" dirty="0" err="1" smtClean="0"/>
              <a:t>hanya</a:t>
            </a:r>
            <a:r>
              <a:rPr lang="en-US" baseline="0" dirty="0" smtClean="0"/>
              <a:t> di blast template – template documents.</a:t>
            </a:r>
          </a:p>
          <a:p>
            <a:pPr marL="171450" indent="-171450">
              <a:buFontTx/>
              <a:buChar char="-"/>
            </a:pPr>
            <a:r>
              <a:rPr lang="en-US" baseline="0" dirty="0" smtClean="0"/>
              <a:t>Untuk fix-</a:t>
            </a:r>
            <a:r>
              <a:rPr lang="en-US" baseline="0" dirty="0" err="1" smtClean="0"/>
              <a:t>nya</a:t>
            </a:r>
            <a:r>
              <a:rPr lang="en-US" baseline="0" dirty="0" smtClean="0"/>
              <a:t> </a:t>
            </a:r>
            <a:r>
              <a:rPr lang="en-US" baseline="0" dirty="0" err="1" smtClean="0"/>
              <a:t>sebenarnya</a:t>
            </a:r>
            <a:r>
              <a:rPr lang="en-US" baseline="0" dirty="0" smtClean="0"/>
              <a:t> </a:t>
            </a:r>
            <a:r>
              <a:rPr lang="en-US" baseline="0" dirty="0" err="1" smtClean="0"/>
              <a:t>cukup</a:t>
            </a:r>
            <a:r>
              <a:rPr lang="en-US" baseline="0" dirty="0" smtClean="0"/>
              <a:t> </a:t>
            </a:r>
            <a:r>
              <a:rPr lang="en-US" baseline="0" dirty="0" err="1" smtClean="0"/>
              <a:t>mudah</a:t>
            </a:r>
            <a:r>
              <a:rPr lang="en-US" baseline="0" dirty="0" smtClean="0"/>
              <a:t> </a:t>
            </a:r>
            <a:r>
              <a:rPr lang="en-US" baseline="0" dirty="0" err="1" smtClean="0"/>
              <a:t>dengan</a:t>
            </a:r>
            <a:r>
              <a:rPr lang="en-US" baseline="0" dirty="0" smtClean="0"/>
              <a:t> </a:t>
            </a:r>
            <a:r>
              <a:rPr lang="en-US" baseline="0" dirty="0" err="1" smtClean="0"/>
              <a:t>bertanya</a:t>
            </a:r>
            <a:r>
              <a:rPr lang="en-US" baseline="0" dirty="0" smtClean="0"/>
              <a:t> </a:t>
            </a:r>
            <a:r>
              <a:rPr lang="en-US" baseline="0" dirty="0" err="1" smtClean="0"/>
              <a:t>ke</a:t>
            </a:r>
            <a:r>
              <a:rPr lang="en-US" baseline="0" dirty="0" smtClean="0"/>
              <a:t> </a:t>
            </a:r>
            <a:r>
              <a:rPr lang="en-US" baseline="0" dirty="0" err="1" smtClean="0"/>
              <a:t>tim</a:t>
            </a:r>
            <a:r>
              <a:rPr lang="en-US" baseline="0" dirty="0" smtClean="0"/>
              <a:t> QC, </a:t>
            </a:r>
            <a:r>
              <a:rPr lang="en-US" baseline="0" dirty="0" err="1" smtClean="0"/>
              <a:t>namun</a:t>
            </a:r>
            <a:r>
              <a:rPr lang="en-US" baseline="0" dirty="0" smtClean="0"/>
              <a:t> </a:t>
            </a:r>
            <a:r>
              <a:rPr lang="en-US" baseline="0" dirty="0" err="1" smtClean="0"/>
              <a:t>alangkah</a:t>
            </a:r>
            <a:r>
              <a:rPr lang="en-US" baseline="0" dirty="0" smtClean="0"/>
              <a:t> </a:t>
            </a:r>
            <a:r>
              <a:rPr lang="en-US" baseline="0" dirty="0" err="1" smtClean="0"/>
              <a:t>lebih</a:t>
            </a:r>
            <a:r>
              <a:rPr lang="en-US" baseline="0" dirty="0" smtClean="0"/>
              <a:t> </a:t>
            </a:r>
            <a:r>
              <a:rPr lang="en-US" baseline="0" dirty="0" err="1" smtClean="0"/>
              <a:t>baiknya</a:t>
            </a:r>
            <a:r>
              <a:rPr lang="en-US" baseline="0" dirty="0" smtClean="0"/>
              <a:t> </a:t>
            </a:r>
            <a:r>
              <a:rPr lang="en-US" baseline="0" dirty="0" err="1" smtClean="0"/>
              <a:t>jika</a:t>
            </a:r>
            <a:r>
              <a:rPr lang="en-US" baseline="0" dirty="0" smtClean="0"/>
              <a:t> </a:t>
            </a:r>
            <a:r>
              <a:rPr lang="en-US" baseline="0" dirty="0" err="1" smtClean="0"/>
              <a:t>ada</a:t>
            </a:r>
            <a:r>
              <a:rPr lang="en-US" baseline="0" dirty="0" smtClean="0"/>
              <a:t> </a:t>
            </a:r>
            <a:r>
              <a:rPr lang="en-US" baseline="0" dirty="0" err="1" smtClean="0"/>
              <a:t>dokumentasinya</a:t>
            </a:r>
            <a:r>
              <a:rPr lang="en-US" baseline="0" dirty="0" smtClean="0"/>
              <a:t>, </a:t>
            </a:r>
            <a:r>
              <a:rPr lang="en-US" baseline="0" dirty="0" err="1" smtClean="0"/>
              <a:t>jadi</a:t>
            </a:r>
            <a:r>
              <a:rPr lang="en-US" baseline="0" dirty="0" smtClean="0"/>
              <a:t> </a:t>
            </a:r>
            <a:r>
              <a:rPr lang="en-US" baseline="0" dirty="0" err="1" smtClean="0"/>
              <a:t>seperti</a:t>
            </a:r>
            <a:r>
              <a:rPr lang="en-US" baseline="0" dirty="0" smtClean="0"/>
              <a:t> developer </a:t>
            </a:r>
            <a:r>
              <a:rPr lang="en-US" baseline="0" dirty="0" err="1" smtClean="0"/>
              <a:t>kan</a:t>
            </a:r>
            <a:r>
              <a:rPr lang="en-US" baseline="0" dirty="0" smtClean="0"/>
              <a:t> </a:t>
            </a:r>
            <a:r>
              <a:rPr lang="en-US" baseline="0" dirty="0" err="1" smtClean="0"/>
              <a:t>biasanya</a:t>
            </a:r>
            <a:r>
              <a:rPr lang="en-US" baseline="0" dirty="0" smtClean="0"/>
              <a:t> </a:t>
            </a:r>
            <a:r>
              <a:rPr lang="en-US" baseline="0" dirty="0" err="1" smtClean="0"/>
              <a:t>ada</a:t>
            </a:r>
            <a:r>
              <a:rPr lang="en-US" baseline="0" dirty="0" smtClean="0"/>
              <a:t> </a:t>
            </a:r>
            <a:r>
              <a:rPr lang="en-US" baseline="0" dirty="0" err="1" smtClean="0"/>
              <a:t>ya</a:t>
            </a:r>
            <a:r>
              <a:rPr lang="en-US" baseline="0" dirty="0" smtClean="0"/>
              <a:t> docs technical2 yang </a:t>
            </a:r>
            <a:r>
              <a:rPr lang="en-US" baseline="0" dirty="0" err="1" smtClean="0"/>
              <a:t>biasanya</a:t>
            </a:r>
            <a:r>
              <a:rPr lang="en-US" baseline="0" dirty="0" smtClean="0"/>
              <a:t> </a:t>
            </a:r>
            <a:r>
              <a:rPr lang="en-US" baseline="0" dirty="0" err="1" smtClean="0"/>
              <a:t>terdapat</a:t>
            </a:r>
            <a:r>
              <a:rPr lang="en-US" baseline="0" dirty="0" smtClean="0"/>
              <a:t> </a:t>
            </a:r>
            <a:r>
              <a:rPr lang="en-US" baseline="0" dirty="0" err="1" smtClean="0"/>
              <a:t>faq</a:t>
            </a:r>
            <a:r>
              <a:rPr lang="en-US" baseline="0" dirty="0" smtClean="0"/>
              <a:t>. </a:t>
            </a:r>
          </a:p>
          <a:p>
            <a:pPr marL="171450" indent="-171450">
              <a:buFontTx/>
              <a:buChar char="-"/>
            </a:pPr>
            <a:r>
              <a:rPr lang="en-US" baseline="0" dirty="0" smtClean="0"/>
              <a:t>Yang </a:t>
            </a:r>
            <a:r>
              <a:rPr lang="en-US" baseline="0" dirty="0" err="1" smtClean="0"/>
              <a:t>kedua</a:t>
            </a:r>
            <a:r>
              <a:rPr lang="en-US" baseline="0" dirty="0" smtClean="0"/>
              <a:t> </a:t>
            </a:r>
            <a:r>
              <a:rPr lang="en-US" baseline="0" dirty="0" err="1" smtClean="0"/>
              <a:t>adalah</a:t>
            </a:r>
            <a:r>
              <a:rPr lang="en-US" baseline="0" dirty="0" smtClean="0"/>
              <a:t> list legend untuk change </a:t>
            </a:r>
            <a:r>
              <a:rPr lang="en-US" baseline="0" dirty="0" err="1" smtClean="0"/>
              <a:t>typenya</a:t>
            </a:r>
            <a:r>
              <a:rPr lang="en-US" baseline="0" dirty="0" smtClean="0"/>
              <a:t> </a:t>
            </a:r>
            <a:r>
              <a:rPr lang="en-US" baseline="0" dirty="0" err="1" smtClean="0"/>
              <a:t>karena</a:t>
            </a:r>
            <a:r>
              <a:rPr lang="en-US" baseline="0" dirty="0" smtClean="0"/>
              <a:t> </a:t>
            </a:r>
            <a:r>
              <a:rPr lang="en-US" baseline="0" dirty="0" err="1" smtClean="0"/>
              <a:t>tidak</a:t>
            </a:r>
            <a:r>
              <a:rPr lang="en-US" baseline="0" dirty="0" smtClean="0"/>
              <a:t> </a:t>
            </a:r>
            <a:r>
              <a:rPr lang="en-US" baseline="0" dirty="0" err="1" smtClean="0"/>
              <a:t>ada</a:t>
            </a:r>
            <a:r>
              <a:rPr lang="en-US" baseline="0" dirty="0" smtClean="0"/>
              <a:t> memo </a:t>
            </a:r>
            <a:r>
              <a:rPr lang="en-US" baseline="0" dirty="0" err="1" smtClean="0"/>
              <a:t>terkait</a:t>
            </a:r>
            <a:r>
              <a:rPr lang="en-US" baseline="0" dirty="0" smtClean="0"/>
              <a:t> change type</a:t>
            </a:r>
          </a:p>
          <a:p>
            <a:pPr marL="171450" indent="-171450">
              <a:buFontTx/>
              <a:buChar char="-"/>
            </a:pPr>
            <a:r>
              <a:rPr lang="en-US" dirty="0" smtClean="0"/>
              <a:t>Yang </a:t>
            </a:r>
            <a:r>
              <a:rPr lang="en-US" dirty="0" err="1" smtClean="0"/>
              <a:t>ketiga</a:t>
            </a:r>
            <a:r>
              <a:rPr lang="en-US" dirty="0" smtClean="0"/>
              <a:t> </a:t>
            </a:r>
            <a:r>
              <a:rPr lang="en-US" dirty="0" err="1" smtClean="0"/>
              <a:t>adalah</a:t>
            </a:r>
            <a:r>
              <a:rPr lang="en-US" dirty="0" smtClean="0"/>
              <a:t> proses </a:t>
            </a:r>
            <a:r>
              <a:rPr lang="en-US" dirty="0" err="1" smtClean="0"/>
              <a:t>approvalnya</a:t>
            </a:r>
            <a:r>
              <a:rPr lang="en-US" dirty="0" smtClean="0"/>
              <a:t>, yang </a:t>
            </a:r>
            <a:r>
              <a:rPr lang="en-US" dirty="0" err="1" smtClean="0"/>
              <a:t>saya</a:t>
            </a:r>
            <a:r>
              <a:rPr lang="en-US" dirty="0" smtClean="0"/>
              <a:t> </a:t>
            </a:r>
            <a:r>
              <a:rPr lang="en-US" dirty="0" err="1" smtClean="0"/>
              <a:t>perhaitkan</a:t>
            </a:r>
            <a:r>
              <a:rPr lang="en-US" dirty="0" smtClean="0"/>
              <a:t> </a:t>
            </a:r>
            <a:r>
              <a:rPr lang="en-US" dirty="0" err="1" smtClean="0"/>
              <a:t>itu</a:t>
            </a:r>
            <a:r>
              <a:rPr lang="en-US" dirty="0" smtClean="0"/>
              <a:t> </a:t>
            </a:r>
            <a:r>
              <a:rPr lang="en-US" dirty="0" err="1" smtClean="0"/>
              <a:t>ada</a:t>
            </a:r>
            <a:r>
              <a:rPr lang="en-US" dirty="0" smtClean="0"/>
              <a:t> proses approval yang </a:t>
            </a:r>
            <a:r>
              <a:rPr lang="en-US" dirty="0" err="1" smtClean="0"/>
              <a:t>redundan</a:t>
            </a:r>
            <a:r>
              <a:rPr lang="en-US" dirty="0" smtClean="0"/>
              <a:t>.</a:t>
            </a:r>
          </a:p>
          <a:p>
            <a:pPr marL="628650" lvl="1" indent="-171450">
              <a:buFontTx/>
              <a:buChar char="-"/>
            </a:pPr>
            <a:r>
              <a:rPr lang="en-US" baseline="0" dirty="0" err="1" smtClean="0"/>
              <a:t>Pertama</a:t>
            </a:r>
            <a:r>
              <a:rPr lang="en-US" baseline="0" dirty="0" smtClean="0"/>
              <a:t> </a:t>
            </a:r>
            <a:r>
              <a:rPr lang="en-US" baseline="0" dirty="0" err="1" smtClean="0"/>
              <a:t>adalah</a:t>
            </a:r>
            <a:r>
              <a:rPr lang="en-US" baseline="0" dirty="0" smtClean="0"/>
              <a:t> approval by e-mail.</a:t>
            </a:r>
          </a:p>
          <a:p>
            <a:pPr marL="628650" lvl="1" indent="-171450">
              <a:buFontTx/>
              <a:buChar char="-"/>
            </a:pPr>
            <a:r>
              <a:rPr lang="en-US" baseline="0" dirty="0" err="1" smtClean="0"/>
              <a:t>Kedua</a:t>
            </a:r>
            <a:r>
              <a:rPr lang="en-US" baseline="0" dirty="0" smtClean="0"/>
              <a:t> </a:t>
            </a:r>
            <a:r>
              <a:rPr lang="en-US" baseline="0" dirty="0" err="1" smtClean="0"/>
              <a:t>diikuti</a:t>
            </a:r>
            <a:r>
              <a:rPr lang="en-US" baseline="0" dirty="0" smtClean="0"/>
              <a:t> </a:t>
            </a:r>
            <a:r>
              <a:rPr lang="en-US" baseline="0" dirty="0" err="1" smtClean="0"/>
              <a:t>dengan</a:t>
            </a:r>
            <a:r>
              <a:rPr lang="en-US" baseline="0" dirty="0" smtClean="0"/>
              <a:t> approval yang </a:t>
            </a:r>
            <a:r>
              <a:rPr lang="en-US" baseline="0" dirty="0" err="1" smtClean="0"/>
              <a:t>perlu</a:t>
            </a:r>
            <a:r>
              <a:rPr lang="en-US" baseline="0" dirty="0" smtClean="0"/>
              <a:t> di upload di SRA.</a:t>
            </a:r>
          </a:p>
          <a:p>
            <a:pPr marL="628650" lvl="1" indent="-171450">
              <a:buFontTx/>
              <a:buChar char="-"/>
            </a:pPr>
            <a:r>
              <a:rPr lang="en-US" baseline="0" dirty="0" err="1" smtClean="0"/>
              <a:t>Ketiga</a:t>
            </a:r>
            <a:r>
              <a:rPr lang="en-US" baseline="0" dirty="0" smtClean="0"/>
              <a:t> </a:t>
            </a:r>
            <a:r>
              <a:rPr lang="en-US" baseline="0" dirty="0" err="1" smtClean="0"/>
              <a:t>adalah</a:t>
            </a:r>
            <a:r>
              <a:rPr lang="en-US" baseline="0" dirty="0" smtClean="0"/>
              <a:t> approval di BMC, </a:t>
            </a:r>
            <a:r>
              <a:rPr lang="en-US" baseline="0" dirty="0" err="1" smtClean="0"/>
              <a:t>sejumlah</a:t>
            </a:r>
            <a:r>
              <a:rPr lang="en-US" baseline="0" dirty="0" smtClean="0"/>
              <a:t> 2x.</a:t>
            </a:r>
          </a:p>
          <a:p>
            <a:pPr marL="628650" lvl="1" indent="-171450">
              <a:buFontTx/>
              <a:buChar char="-"/>
            </a:pPr>
            <a:endParaRPr lang="en-US" baseline="0" dirty="0" smtClean="0"/>
          </a:p>
          <a:p>
            <a:pPr marL="171450" indent="-171450">
              <a:buFontTx/>
              <a:buChar char="-"/>
            </a:pPr>
            <a:r>
              <a:rPr lang="en-US" dirty="0" err="1" smtClean="0"/>
              <a:t>Jadi</a:t>
            </a:r>
            <a:r>
              <a:rPr lang="en-US" baseline="0" dirty="0" smtClean="0"/>
              <a:t> </a:t>
            </a:r>
            <a:r>
              <a:rPr lang="en-US" baseline="0" dirty="0" err="1" smtClean="0"/>
              <a:t>disini</a:t>
            </a:r>
            <a:r>
              <a:rPr lang="en-US" baseline="0" dirty="0" smtClean="0"/>
              <a:t> user </a:t>
            </a:r>
            <a:r>
              <a:rPr lang="en-US" baseline="0" dirty="0" err="1" smtClean="0"/>
              <a:t>menggunakan</a:t>
            </a:r>
            <a:r>
              <a:rPr lang="en-US" baseline="0" dirty="0" smtClean="0"/>
              <a:t> 3 system yang </a:t>
            </a:r>
            <a:r>
              <a:rPr lang="en-US" baseline="0" dirty="0" err="1" smtClean="0"/>
              <a:t>berbeda</a:t>
            </a:r>
            <a:r>
              <a:rPr lang="en-US" baseline="0" dirty="0" smtClean="0"/>
              <a:t> (outlook, </a:t>
            </a:r>
            <a:r>
              <a:rPr lang="en-US" baseline="0" dirty="0" err="1" smtClean="0"/>
              <a:t>sra</a:t>
            </a:r>
            <a:r>
              <a:rPr lang="en-US" baseline="0" dirty="0" smtClean="0"/>
              <a:t> </a:t>
            </a:r>
            <a:r>
              <a:rPr lang="en-US" baseline="0" dirty="0" err="1" smtClean="0"/>
              <a:t>dan</a:t>
            </a:r>
            <a:r>
              <a:rPr lang="en-US" baseline="0" dirty="0" smtClean="0"/>
              <a:t> </a:t>
            </a:r>
            <a:r>
              <a:rPr lang="en-US" baseline="0" dirty="0" err="1" smtClean="0"/>
              <a:t>bmc</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AAC77139-E000-4EDB-869E-5DCA29A7F4AD}" type="slidenum">
              <a:rPr lang="en-US" smtClean="0"/>
              <a:t>22</a:t>
            </a:fld>
            <a:endParaRPr lang="en-US"/>
          </a:p>
        </p:txBody>
      </p:sp>
    </p:spTree>
    <p:extLst>
      <p:ext uri="{BB962C8B-B14F-4D97-AF65-F5344CB8AC3E}">
        <p14:creationId xmlns:p14="http://schemas.microsoft.com/office/powerpoint/2010/main" val="2059788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Selama</a:t>
            </a:r>
            <a:r>
              <a:rPr lang="en-US" baseline="0" dirty="0" smtClean="0"/>
              <a:t> proses OJT </a:t>
            </a:r>
            <a:r>
              <a:rPr lang="en-US" baseline="0" dirty="0" err="1" smtClean="0"/>
              <a:t>saya</a:t>
            </a:r>
            <a:r>
              <a:rPr lang="en-US" baseline="0" dirty="0" smtClean="0"/>
              <a:t> </a:t>
            </a:r>
            <a:r>
              <a:rPr lang="en-US" baseline="0" dirty="0" err="1" smtClean="0"/>
              <a:t>juga</a:t>
            </a:r>
            <a:r>
              <a:rPr lang="en-US" baseline="0" dirty="0" smtClean="0"/>
              <a:t> </a:t>
            </a:r>
            <a:r>
              <a:rPr lang="en-US" baseline="0" dirty="0" err="1" smtClean="0"/>
              <a:t>membuat</a:t>
            </a:r>
            <a:r>
              <a:rPr lang="en-US" baseline="0" dirty="0" smtClean="0"/>
              <a:t> project </a:t>
            </a:r>
            <a:r>
              <a:rPr lang="en-US" baseline="0" dirty="0" err="1" smtClean="0"/>
              <a:t>inisiatif</a:t>
            </a:r>
            <a:r>
              <a:rPr lang="en-US" baseline="0" dirty="0" smtClean="0"/>
              <a:t> yang </a:t>
            </a:r>
            <a:r>
              <a:rPr lang="en-US" baseline="0" dirty="0" err="1" smtClean="0"/>
              <a:t>ditujukan</a:t>
            </a:r>
            <a:r>
              <a:rPr lang="en-US" baseline="0" dirty="0" smtClean="0"/>
              <a:t> untuk </a:t>
            </a:r>
            <a:r>
              <a:rPr lang="en-US" baseline="0" dirty="0" err="1" smtClean="0"/>
              <a:t>mempermudah</a:t>
            </a:r>
            <a:r>
              <a:rPr lang="en-US" baseline="0" dirty="0" smtClean="0"/>
              <a:t> BAU Tim IT </a:t>
            </a:r>
            <a:r>
              <a:rPr lang="en-US" baseline="0" dirty="0" err="1" smtClean="0"/>
              <a:t>Maybank</a:t>
            </a:r>
            <a:endParaRPr lang="en-US" baseline="0" dirty="0" smtClean="0"/>
          </a:p>
          <a:p>
            <a:pPr marL="171450" indent="-171450">
              <a:buFontTx/>
              <a:buChar char="-"/>
            </a:pPr>
            <a:r>
              <a:rPr lang="en-US" baseline="0" dirty="0" err="1" smtClean="0"/>
              <a:t>Disini</a:t>
            </a:r>
            <a:r>
              <a:rPr lang="en-US" baseline="0" dirty="0" smtClean="0"/>
              <a:t> </a:t>
            </a:r>
            <a:r>
              <a:rPr lang="en-US" baseline="0" dirty="0" err="1" smtClean="0"/>
              <a:t>saya</a:t>
            </a:r>
            <a:r>
              <a:rPr lang="en-US" baseline="0" dirty="0" smtClean="0"/>
              <a:t> </a:t>
            </a:r>
            <a:r>
              <a:rPr lang="en-US" baseline="0" dirty="0" err="1" smtClean="0"/>
              <a:t>membuat</a:t>
            </a:r>
            <a:r>
              <a:rPr lang="en-US" baseline="0" dirty="0" smtClean="0"/>
              <a:t> KnowledgeBase MBI </a:t>
            </a:r>
            <a:r>
              <a:rPr lang="en-US" baseline="0" dirty="0" err="1" smtClean="0"/>
              <a:t>atau</a:t>
            </a:r>
            <a:r>
              <a:rPr lang="en-US" baseline="0" dirty="0" smtClean="0"/>
              <a:t>, nah </a:t>
            </a:r>
            <a:r>
              <a:rPr lang="en-US" baseline="0" dirty="0" err="1" smtClean="0"/>
              <a:t>apasih</a:t>
            </a:r>
            <a:r>
              <a:rPr lang="en-US" baseline="0" dirty="0" smtClean="0"/>
              <a:t> </a:t>
            </a:r>
            <a:r>
              <a:rPr lang="en-US" baseline="0" dirty="0" err="1" smtClean="0"/>
              <a:t>itu</a:t>
            </a:r>
            <a:r>
              <a:rPr lang="en-US" baseline="0" dirty="0" smtClean="0"/>
              <a:t> KnowledgeBase? , KnowledgeBase </a:t>
            </a:r>
            <a:r>
              <a:rPr lang="en-US" baseline="0" dirty="0" err="1" smtClean="0"/>
              <a:t>adalah</a:t>
            </a:r>
            <a:r>
              <a:rPr lang="en-US" baseline="0" dirty="0" smtClean="0"/>
              <a:t> </a:t>
            </a:r>
            <a:r>
              <a:rPr lang="en-US" baseline="0" dirty="0" err="1" smtClean="0"/>
              <a:t>aplikasi</a:t>
            </a:r>
            <a:r>
              <a:rPr lang="en-US" baseline="0" dirty="0" smtClean="0"/>
              <a:t> yang </a:t>
            </a:r>
            <a:r>
              <a:rPr lang="en-US" baseline="0" dirty="0" err="1" smtClean="0"/>
              <a:t>mempunyai</a:t>
            </a:r>
            <a:r>
              <a:rPr lang="en-US" baseline="0" dirty="0" smtClean="0"/>
              <a:t> </a:t>
            </a:r>
            <a:r>
              <a:rPr lang="en-US" baseline="0" dirty="0" err="1" smtClean="0"/>
              <a:t>tujuan</a:t>
            </a:r>
            <a:r>
              <a:rPr lang="en-US" baseline="0" dirty="0" smtClean="0"/>
              <a:t> untuk </a:t>
            </a:r>
            <a:r>
              <a:rPr lang="en-US" baseline="0" dirty="0" err="1" smtClean="0"/>
              <a:t>melakukan</a:t>
            </a:r>
            <a:r>
              <a:rPr lang="en-US" baseline="0" dirty="0" smtClean="0"/>
              <a:t> </a:t>
            </a:r>
            <a:r>
              <a:rPr lang="en-US" baseline="0" dirty="0" err="1" smtClean="0"/>
              <a:t>sentralisasi</a:t>
            </a:r>
            <a:r>
              <a:rPr lang="en-US" baseline="0" dirty="0" smtClean="0"/>
              <a:t> </a:t>
            </a:r>
            <a:r>
              <a:rPr lang="en-US" baseline="0" dirty="0" err="1" smtClean="0"/>
              <a:t>informasi</a:t>
            </a:r>
            <a:r>
              <a:rPr lang="en-US" baseline="0" dirty="0" smtClean="0"/>
              <a:t> </a:t>
            </a:r>
            <a:r>
              <a:rPr lang="en-US" baseline="0" dirty="0" err="1" smtClean="0"/>
              <a:t>sehingga</a:t>
            </a:r>
            <a:r>
              <a:rPr lang="en-US" baseline="0" dirty="0" smtClean="0"/>
              <a:t> </a:t>
            </a:r>
            <a:r>
              <a:rPr lang="en-US" baseline="0" dirty="0" err="1" smtClean="0"/>
              <a:t>berbagai</a:t>
            </a:r>
            <a:r>
              <a:rPr lang="en-US" baseline="0" dirty="0" smtClean="0"/>
              <a:t> </a:t>
            </a:r>
            <a:r>
              <a:rPr lang="en-US" baseline="0" dirty="0" err="1" smtClean="0"/>
              <a:t>informasi</a:t>
            </a:r>
            <a:r>
              <a:rPr lang="en-US" baseline="0" dirty="0" smtClean="0"/>
              <a:t> </a:t>
            </a:r>
            <a:r>
              <a:rPr lang="en-US" baseline="0" dirty="0" err="1" smtClean="0"/>
              <a:t>dapat</a:t>
            </a:r>
            <a:r>
              <a:rPr lang="en-US" baseline="0" dirty="0" smtClean="0"/>
              <a:t> </a:t>
            </a:r>
            <a:r>
              <a:rPr lang="en-US" baseline="0" dirty="0" err="1" smtClean="0"/>
              <a:t>terorganisir</a:t>
            </a:r>
            <a:r>
              <a:rPr lang="en-US" baseline="0" dirty="0" smtClean="0"/>
              <a:t> </a:t>
            </a:r>
            <a:r>
              <a:rPr lang="en-US" baseline="0" dirty="0" err="1" smtClean="0"/>
              <a:t>dan</a:t>
            </a:r>
            <a:r>
              <a:rPr lang="en-US" baseline="0" dirty="0" smtClean="0"/>
              <a:t> </a:t>
            </a:r>
            <a:r>
              <a:rPr lang="en-US" baseline="0" dirty="0" err="1" smtClean="0"/>
              <a:t>bisa</a:t>
            </a:r>
            <a:r>
              <a:rPr lang="en-US" baseline="0" dirty="0" smtClean="0"/>
              <a:t> </a:t>
            </a:r>
            <a:r>
              <a:rPr lang="en-US" baseline="0" dirty="0" err="1" smtClean="0"/>
              <a:t>ter</a:t>
            </a:r>
            <a:r>
              <a:rPr lang="en-US" baseline="0" dirty="0" smtClean="0"/>
              <a:t> </a:t>
            </a:r>
            <a:r>
              <a:rPr lang="en-US" baseline="0" dirty="0" err="1" smtClean="0"/>
              <a:t>dokumentasikan</a:t>
            </a:r>
            <a:r>
              <a:rPr lang="en-US" baseline="0" dirty="0" smtClean="0"/>
              <a:t> </a:t>
            </a:r>
            <a:r>
              <a:rPr lang="en-US" baseline="0" dirty="0" err="1" smtClean="0"/>
              <a:t>dengan</a:t>
            </a:r>
            <a:r>
              <a:rPr lang="en-US" baseline="0" dirty="0" smtClean="0"/>
              <a:t> </a:t>
            </a:r>
            <a:r>
              <a:rPr lang="en-US" baseline="0" dirty="0" err="1" smtClean="0"/>
              <a:t>baik</a:t>
            </a:r>
            <a:r>
              <a:rPr lang="en-US" baseline="0" dirty="0" smtClean="0"/>
              <a:t>. </a:t>
            </a:r>
          </a:p>
          <a:p>
            <a:pPr marL="171450" indent="-171450">
              <a:buFontTx/>
              <a:buChar char="-"/>
            </a:pPr>
            <a:r>
              <a:rPr lang="en-US" baseline="0" dirty="0" smtClean="0"/>
              <a: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27</a:t>
            </a:fld>
            <a:endParaRPr lang="en-US"/>
          </a:p>
        </p:txBody>
      </p:sp>
    </p:spTree>
    <p:extLst>
      <p:ext uri="{BB962C8B-B14F-4D97-AF65-F5344CB8AC3E}">
        <p14:creationId xmlns:p14="http://schemas.microsoft.com/office/powerpoint/2010/main" val="4158494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Di </a:t>
            </a:r>
            <a:r>
              <a:rPr lang="en-US" baseline="0" dirty="0" err="1" smtClean="0"/>
              <a:t>dalam</a:t>
            </a:r>
            <a:r>
              <a:rPr lang="en-US" baseline="0" dirty="0" smtClean="0"/>
              <a:t> </a:t>
            </a:r>
            <a:r>
              <a:rPr lang="en-US" baseline="0" dirty="0" err="1" smtClean="0"/>
              <a:t>ini</a:t>
            </a:r>
            <a:r>
              <a:rPr lang="en-US" baseline="0" dirty="0" smtClean="0"/>
              <a:t> </a:t>
            </a:r>
            <a:r>
              <a:rPr lang="en-US" baseline="0" dirty="0" err="1" smtClean="0"/>
              <a:t>aplikasi</a:t>
            </a:r>
            <a:r>
              <a:rPr lang="en-US" baseline="0" dirty="0" smtClean="0"/>
              <a:t> user </a:t>
            </a:r>
            <a:r>
              <a:rPr lang="en-US" baseline="0" dirty="0" err="1" smtClean="0"/>
              <a:t>bisa</a:t>
            </a:r>
            <a:r>
              <a:rPr lang="en-US" baseline="0" dirty="0" smtClean="0"/>
              <a:t> </a:t>
            </a:r>
            <a:r>
              <a:rPr lang="en-US" baseline="0" dirty="0" err="1" smtClean="0"/>
              <a:t>melakukan</a:t>
            </a:r>
            <a:r>
              <a:rPr lang="en-US" baseline="0" dirty="0" smtClean="0"/>
              <a:t> search </a:t>
            </a:r>
            <a:r>
              <a:rPr lang="en-US" baseline="0" dirty="0" err="1" smtClean="0"/>
              <a:t>berbagai</a:t>
            </a:r>
            <a:r>
              <a:rPr lang="en-US" baseline="0" dirty="0" smtClean="0"/>
              <a:t> </a:t>
            </a:r>
            <a:r>
              <a:rPr lang="en-US" baseline="0" dirty="0" err="1" smtClean="0"/>
              <a:t>macam</a:t>
            </a:r>
            <a:r>
              <a:rPr lang="en-US" baseline="0" dirty="0" smtClean="0"/>
              <a:t> </a:t>
            </a:r>
            <a:r>
              <a:rPr lang="en-US" baseline="0" dirty="0" err="1" smtClean="0"/>
              <a:t>informasi</a:t>
            </a:r>
            <a:r>
              <a:rPr lang="en-US" baseline="0" dirty="0" smtClean="0"/>
              <a:t> untuk </a:t>
            </a:r>
            <a:r>
              <a:rPr lang="en-US" baseline="0" dirty="0" err="1" smtClean="0"/>
              <a:t>mensupport</a:t>
            </a:r>
            <a:r>
              <a:rPr lang="en-US" baseline="0" dirty="0" smtClean="0"/>
              <a:t> </a:t>
            </a:r>
            <a:r>
              <a:rPr lang="en-US" baseline="0" dirty="0" err="1" smtClean="0"/>
              <a:t>bau-nya</a:t>
            </a:r>
            <a:r>
              <a:rPr lang="en-US" baseline="0" dirty="0" smtClean="0"/>
              <a:t>. </a:t>
            </a:r>
            <a:r>
              <a:rPr lang="en-US" baseline="0" dirty="0" err="1" smtClean="0"/>
              <a:t>Jadi</a:t>
            </a:r>
            <a:r>
              <a:rPr lang="en-US" baseline="0" dirty="0" smtClean="0"/>
              <a:t> </a:t>
            </a:r>
            <a:r>
              <a:rPr lang="en-US" baseline="0" dirty="0" err="1" smtClean="0"/>
              <a:t>kalau</a:t>
            </a:r>
            <a:r>
              <a:rPr lang="en-US" baseline="0" dirty="0" smtClean="0"/>
              <a:t> </a:t>
            </a:r>
            <a:r>
              <a:rPr lang="en-US" baseline="0" dirty="0" err="1" smtClean="0"/>
              <a:t>sudah</a:t>
            </a:r>
            <a:r>
              <a:rPr lang="en-US" baseline="0" dirty="0" smtClean="0"/>
              <a:t> </a:t>
            </a:r>
            <a:r>
              <a:rPr lang="en-US" baseline="0" dirty="0" err="1" smtClean="0"/>
              <a:t>ada</a:t>
            </a:r>
            <a:r>
              <a:rPr lang="en-US" baseline="0" dirty="0" smtClean="0"/>
              <a:t> </a:t>
            </a:r>
            <a:r>
              <a:rPr lang="en-US" baseline="0" dirty="0" err="1" smtClean="0"/>
              <a:t>peristiwa</a:t>
            </a:r>
            <a:r>
              <a:rPr lang="en-US" baseline="0" dirty="0" smtClean="0"/>
              <a:t> yang </a:t>
            </a:r>
            <a:r>
              <a:rPr lang="en-US" baseline="0" dirty="0" err="1" smtClean="0"/>
              <a:t>terekam</a:t>
            </a:r>
            <a:r>
              <a:rPr lang="en-US" baseline="0" dirty="0" smtClean="0"/>
              <a:t> user </a:t>
            </a:r>
            <a:r>
              <a:rPr lang="en-US" baseline="0" dirty="0" err="1" smtClean="0"/>
              <a:t>dapat</a:t>
            </a:r>
            <a:r>
              <a:rPr lang="en-US" baseline="0" dirty="0" smtClean="0"/>
              <a:t> </a:t>
            </a:r>
            <a:r>
              <a:rPr lang="en-US" baseline="0" dirty="0" err="1" smtClean="0"/>
              <a:t>menggunakan</a:t>
            </a:r>
            <a:r>
              <a:rPr lang="en-US" baseline="0" dirty="0" smtClean="0"/>
              <a:t> </a:t>
            </a:r>
            <a:r>
              <a:rPr lang="en-US" baseline="0" dirty="0" err="1" smtClean="0"/>
              <a:t>informasi</a:t>
            </a:r>
            <a:r>
              <a:rPr lang="en-US" baseline="0" dirty="0" smtClean="0"/>
              <a:t> </a:t>
            </a:r>
            <a:r>
              <a:rPr lang="en-US" baseline="0" dirty="0" err="1" smtClean="0"/>
              <a:t>ini</a:t>
            </a:r>
            <a:r>
              <a:rPr lang="en-US" baseline="0" dirty="0" smtClean="0"/>
              <a:t> </a:t>
            </a:r>
            <a:r>
              <a:rPr lang="en-US" baseline="0" dirty="0" err="1" smtClean="0"/>
              <a:t>sebagai</a:t>
            </a:r>
            <a:r>
              <a:rPr lang="en-US" baseline="0" dirty="0" smtClean="0"/>
              <a:t> </a:t>
            </a:r>
            <a:r>
              <a:rPr lang="en-US" baseline="0" dirty="0" err="1" smtClean="0"/>
              <a:t>panduan</a:t>
            </a:r>
            <a:endParaRPr lang="en-US" baseline="0" dirty="0" smtClean="0"/>
          </a:p>
          <a:p>
            <a:pPr marL="171450" indent="-171450">
              <a:buFontTx/>
              <a:buChar char="-"/>
            </a:pPr>
            <a:r>
              <a:rPr lang="en-US" baseline="0" dirty="0" smtClean="0"/>
              <a:t>Untuk </a:t>
            </a:r>
            <a:r>
              <a:rPr lang="en-US" baseline="0" dirty="0" err="1" smtClean="0"/>
              <a:t>informasi</a:t>
            </a:r>
            <a:r>
              <a:rPr lang="en-US" baseline="0" dirty="0" smtClean="0"/>
              <a:t> – </a:t>
            </a:r>
            <a:r>
              <a:rPr lang="en-US" baseline="0" dirty="0" err="1" smtClean="0"/>
              <a:t>informasi</a:t>
            </a:r>
            <a:r>
              <a:rPr lang="en-US" baseline="0" dirty="0" smtClean="0"/>
              <a:t> yang </a:t>
            </a:r>
            <a:r>
              <a:rPr lang="en-US" baseline="0" dirty="0" err="1" smtClean="0"/>
              <a:t>terekam</a:t>
            </a:r>
            <a:r>
              <a:rPr lang="en-US" baseline="0" dirty="0" smtClean="0"/>
              <a:t> </a:t>
            </a:r>
            <a:r>
              <a:rPr lang="en-US" baseline="0" dirty="0" err="1" smtClean="0"/>
              <a:t>nantinya</a:t>
            </a:r>
            <a:r>
              <a:rPr lang="en-US" baseline="0" dirty="0" smtClean="0"/>
              <a:t> </a:t>
            </a:r>
            <a:r>
              <a:rPr lang="en-US" baseline="0" dirty="0" err="1" smtClean="0"/>
              <a:t>akan</a:t>
            </a:r>
            <a:r>
              <a:rPr lang="en-US" baseline="0" dirty="0" smtClean="0"/>
              <a:t> di manage </a:t>
            </a:r>
            <a:r>
              <a:rPr lang="en-US" baseline="0" dirty="0" err="1" smtClean="0"/>
              <a:t>oleh</a:t>
            </a:r>
            <a:r>
              <a:rPr lang="en-US" baseline="0" dirty="0" smtClean="0"/>
              <a:t> para admin </a:t>
            </a:r>
            <a:r>
              <a:rPr lang="en-US" baseline="0" dirty="0" err="1" smtClean="0"/>
              <a:t>aplikasi</a:t>
            </a:r>
            <a:r>
              <a:rPr lang="en-US" baseline="0" dirty="0" smtClean="0"/>
              <a:t> KnowledgeBase MBI</a:t>
            </a:r>
          </a:p>
        </p:txBody>
      </p:sp>
      <p:sp>
        <p:nvSpPr>
          <p:cNvPr id="4" name="Slide Number Placeholder 3"/>
          <p:cNvSpPr>
            <a:spLocks noGrp="1"/>
          </p:cNvSpPr>
          <p:nvPr>
            <p:ph type="sldNum" sz="quarter" idx="10"/>
          </p:nvPr>
        </p:nvSpPr>
        <p:spPr/>
        <p:txBody>
          <a:bodyPr/>
          <a:lstStyle/>
          <a:p>
            <a:fld id="{AAC77139-E000-4EDB-869E-5DCA29A7F4AD}" type="slidenum">
              <a:rPr lang="en-US" smtClean="0"/>
              <a:t>28</a:t>
            </a:fld>
            <a:endParaRPr lang="en-US"/>
          </a:p>
        </p:txBody>
      </p:sp>
    </p:spTree>
    <p:extLst>
      <p:ext uri="{BB962C8B-B14F-4D97-AF65-F5344CB8AC3E}">
        <p14:creationId xmlns:p14="http://schemas.microsoft.com/office/powerpoint/2010/main" val="155245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Aplikasi</a:t>
            </a:r>
            <a:r>
              <a:rPr lang="en-US" baseline="0" dirty="0" smtClean="0"/>
              <a:t> knowledgebase </a:t>
            </a:r>
            <a:r>
              <a:rPr lang="en-US" baseline="0" dirty="0" err="1" smtClean="0"/>
              <a:t>dibuat</a:t>
            </a:r>
            <a:r>
              <a:rPr lang="en-US" baseline="0" dirty="0" smtClean="0"/>
              <a:t> </a:t>
            </a:r>
            <a:r>
              <a:rPr lang="en-US" baseline="0" dirty="0" err="1" smtClean="0"/>
              <a:t>dengan</a:t>
            </a:r>
            <a:r>
              <a:rPr lang="en-US" baseline="0" dirty="0" smtClean="0"/>
              <a:t> framework Spring Boot </a:t>
            </a:r>
            <a:r>
              <a:rPr lang="en-US" baseline="0" dirty="0" err="1" smtClean="0"/>
              <a:t>dengan</a:t>
            </a:r>
            <a:r>
              <a:rPr lang="en-US" baseline="0" dirty="0" smtClean="0"/>
              <a:t> database Oracle.</a:t>
            </a:r>
          </a:p>
          <a:p>
            <a:pPr marL="171450" indent="-171450">
              <a:buFontTx/>
              <a:buChar char="-"/>
            </a:pPr>
            <a:r>
              <a:rPr lang="en-US" baseline="0" dirty="0" smtClean="0"/>
              <a:t>Knowledgebase </a:t>
            </a:r>
            <a:r>
              <a:rPr lang="en-US" baseline="0" dirty="0" err="1" smtClean="0"/>
              <a:t>sendiri</a:t>
            </a:r>
            <a:r>
              <a:rPr lang="en-US" baseline="0" dirty="0" smtClean="0"/>
              <a:t> </a:t>
            </a:r>
            <a:r>
              <a:rPr lang="en-US" baseline="0" dirty="0" err="1" smtClean="0"/>
              <a:t>sudah</a:t>
            </a:r>
            <a:r>
              <a:rPr lang="en-US" baseline="0" dirty="0" smtClean="0"/>
              <a:t> di deploy </a:t>
            </a:r>
            <a:r>
              <a:rPr lang="en-US" baseline="0" dirty="0" err="1" smtClean="0"/>
              <a:t>dengan</a:t>
            </a:r>
            <a:r>
              <a:rPr lang="en-US" baseline="0" dirty="0" smtClean="0"/>
              <a:t> Docker agar </a:t>
            </a:r>
            <a:r>
              <a:rPr lang="en-US" baseline="0" dirty="0" err="1" smtClean="0"/>
              <a:t>bisa</a:t>
            </a:r>
            <a:r>
              <a:rPr lang="en-US" baseline="0" dirty="0" smtClean="0"/>
              <a:t> di replicate </a:t>
            </a:r>
            <a:r>
              <a:rPr lang="en-US" baseline="0" dirty="0" err="1" smtClean="0"/>
              <a:t>dan</a:t>
            </a:r>
            <a:r>
              <a:rPr lang="en-US" baseline="0" dirty="0" smtClean="0"/>
              <a:t> di house keep </a:t>
            </a:r>
            <a:r>
              <a:rPr lang="en-US" baseline="0" dirty="0" err="1" smtClean="0"/>
              <a:t>dengan</a:t>
            </a:r>
            <a:r>
              <a:rPr lang="en-US" baseline="0" dirty="0" smtClean="0"/>
              <a:t> </a:t>
            </a:r>
            <a:r>
              <a:rPr lang="en-US" baseline="0" dirty="0" err="1" smtClean="0"/>
              <a:t>mudah</a:t>
            </a:r>
            <a:r>
              <a:rPr lang="en-US" baseline="0" dirty="0" smtClean="0"/>
              <a: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29</a:t>
            </a:fld>
            <a:endParaRPr lang="en-US"/>
          </a:p>
        </p:txBody>
      </p:sp>
    </p:spTree>
    <p:extLst>
      <p:ext uri="{BB962C8B-B14F-4D97-AF65-F5344CB8AC3E}">
        <p14:creationId xmlns:p14="http://schemas.microsoft.com/office/powerpoint/2010/main" val="2517175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Selanjutnya</a:t>
            </a:r>
            <a:r>
              <a:rPr lang="en-US" baseline="0" dirty="0" smtClean="0"/>
              <a:t> </a:t>
            </a:r>
            <a:r>
              <a:rPr lang="en-US" baseline="0" dirty="0" err="1" smtClean="0"/>
              <a:t>ada</a:t>
            </a:r>
            <a:r>
              <a:rPr lang="en-US" baseline="0" dirty="0" smtClean="0"/>
              <a:t> ScriptScheduler, script scheduler </a:t>
            </a:r>
            <a:r>
              <a:rPr lang="en-US" baseline="0" dirty="0" err="1" smtClean="0"/>
              <a:t>adalah</a:t>
            </a:r>
            <a:r>
              <a:rPr lang="en-US" baseline="0" dirty="0" smtClean="0"/>
              <a:t> </a:t>
            </a:r>
            <a:r>
              <a:rPr lang="en-US" baseline="0" dirty="0" err="1" smtClean="0"/>
              <a:t>aplikasi</a:t>
            </a:r>
            <a:r>
              <a:rPr lang="en-US" baseline="0" dirty="0" smtClean="0"/>
              <a:t> yang di </a:t>
            </a:r>
            <a:r>
              <a:rPr lang="en-US" baseline="0" dirty="0" err="1" smtClean="0"/>
              <a:t>desain</a:t>
            </a:r>
            <a:r>
              <a:rPr lang="en-US" baseline="0" dirty="0" smtClean="0"/>
              <a:t> untuk </a:t>
            </a:r>
            <a:r>
              <a:rPr lang="en-US" baseline="0" dirty="0" err="1" smtClean="0"/>
              <a:t>memanage</a:t>
            </a:r>
            <a:r>
              <a:rPr lang="en-US" baseline="0" dirty="0" smtClean="0"/>
              <a:t> job – job housekeeping di server </a:t>
            </a:r>
            <a:r>
              <a:rPr lang="en-US" baseline="0" dirty="0" err="1" smtClean="0"/>
              <a:t>maybank</a:t>
            </a:r>
            <a:r>
              <a:rPr lang="en-US" baseline="0" dirty="0" smtClean="0"/>
              <a:t>.</a:t>
            </a:r>
          </a:p>
          <a:p>
            <a:pPr marL="171450" indent="-171450">
              <a:buFontTx/>
              <a:buChar char="-"/>
            </a:pPr>
            <a:r>
              <a:rPr lang="en-US" baseline="0" dirty="0" err="1" smtClean="0"/>
              <a:t>Dengan</a:t>
            </a:r>
            <a:r>
              <a:rPr lang="en-US" baseline="0" dirty="0" smtClean="0"/>
              <a:t> script scheduler, task </a:t>
            </a:r>
            <a:r>
              <a:rPr lang="en-US" baseline="0" dirty="0" err="1" smtClean="0"/>
              <a:t>atau</a:t>
            </a:r>
            <a:r>
              <a:rPr lang="en-US" baseline="0" dirty="0" smtClean="0"/>
              <a:t> job housekeeping </a:t>
            </a:r>
            <a:r>
              <a:rPr lang="en-US" baseline="0" dirty="0" err="1" smtClean="0"/>
              <a:t>nantinya</a:t>
            </a:r>
            <a:r>
              <a:rPr lang="en-US" baseline="0" dirty="0" smtClean="0"/>
              <a:t> </a:t>
            </a:r>
            <a:r>
              <a:rPr lang="en-US" baseline="0" dirty="0" err="1" smtClean="0"/>
              <a:t>diharapkan</a:t>
            </a:r>
            <a:r>
              <a:rPr lang="en-US" baseline="0" dirty="0" smtClean="0"/>
              <a:t> </a:t>
            </a:r>
            <a:r>
              <a:rPr lang="en-US" baseline="0" dirty="0" err="1" smtClean="0"/>
              <a:t>bisa</a:t>
            </a:r>
            <a:r>
              <a:rPr lang="en-US" baseline="0" dirty="0" smtClean="0"/>
              <a:t> di </a:t>
            </a:r>
            <a:r>
              <a:rPr lang="en-US" baseline="0" dirty="0" err="1" smtClean="0"/>
              <a:t>automasi</a:t>
            </a:r>
            <a:r>
              <a:rPr lang="en-US" baseline="0" dirty="0" smtClean="0"/>
              <a:t> </a:t>
            </a:r>
            <a:r>
              <a:rPr lang="en-US" baseline="0" dirty="0" err="1" smtClean="0"/>
              <a:t>dengan</a:t>
            </a:r>
            <a:r>
              <a:rPr lang="en-US" baseline="0" dirty="0" smtClean="0"/>
              <a:t> </a:t>
            </a:r>
            <a:r>
              <a:rPr lang="en-US" baseline="0" dirty="0" err="1" smtClean="0"/>
              <a:t>apikasi</a:t>
            </a:r>
            <a:r>
              <a:rPr lang="en-US" baseline="0" dirty="0" smtClean="0"/>
              <a:t> script scheduler</a:t>
            </a: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30</a:t>
            </a:fld>
            <a:endParaRPr lang="en-US"/>
          </a:p>
        </p:txBody>
      </p:sp>
    </p:spTree>
    <p:extLst>
      <p:ext uri="{BB962C8B-B14F-4D97-AF65-F5344CB8AC3E}">
        <p14:creationId xmlns:p14="http://schemas.microsoft.com/office/powerpoint/2010/main" val="3537682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Di </a:t>
            </a:r>
            <a:r>
              <a:rPr lang="en-US" dirty="0" err="1" smtClean="0"/>
              <a:t>aplikasi</a:t>
            </a:r>
            <a:r>
              <a:rPr lang="en-US" dirty="0" smtClean="0"/>
              <a:t> </a:t>
            </a:r>
            <a:r>
              <a:rPr lang="en-US" dirty="0" err="1" smtClean="0"/>
              <a:t>ini</a:t>
            </a:r>
            <a:r>
              <a:rPr lang="en-US" dirty="0" smtClean="0"/>
              <a:t> user</a:t>
            </a:r>
            <a:r>
              <a:rPr lang="en-US" baseline="0" dirty="0" smtClean="0"/>
              <a:t> </a:t>
            </a:r>
            <a:r>
              <a:rPr lang="en-US" baseline="0" dirty="0" err="1" smtClean="0"/>
              <a:t>mempunyai</a:t>
            </a:r>
            <a:r>
              <a:rPr lang="en-US" baseline="0" dirty="0" smtClean="0"/>
              <a:t> </a:t>
            </a:r>
            <a:r>
              <a:rPr lang="en-US" baseline="0" dirty="0" err="1" smtClean="0"/>
              <a:t>beberapa</a:t>
            </a:r>
            <a:r>
              <a:rPr lang="en-US" baseline="0" dirty="0" smtClean="0"/>
              <a:t> menu </a:t>
            </a:r>
            <a:r>
              <a:rPr lang="en-US" baseline="0" dirty="0" err="1" smtClean="0"/>
              <a:t>sebagai</a:t>
            </a:r>
            <a:r>
              <a:rPr lang="en-US" baseline="0" dirty="0" smtClean="0"/>
              <a:t> </a:t>
            </a:r>
            <a:r>
              <a:rPr lang="en-US" baseline="0" dirty="0" err="1" smtClean="0"/>
              <a:t>berikut</a:t>
            </a:r>
            <a:r>
              <a:rPr lang="en-US" baseline="0" dirty="0" smtClean="0"/>
              <a:t> : </a:t>
            </a:r>
          </a:p>
          <a:p>
            <a:pPr marL="171450" indent="-171450">
              <a:buFontTx/>
              <a:buChar char="-"/>
            </a:pPr>
            <a:r>
              <a:rPr lang="en-US" baseline="0" dirty="0" smtClean="0"/>
              <a:t>1. </a:t>
            </a:r>
            <a:r>
              <a:rPr lang="en-US" baseline="0" dirty="0" err="1" smtClean="0"/>
              <a:t>melakukan</a:t>
            </a:r>
            <a:r>
              <a:rPr lang="en-US" baseline="0" dirty="0" smtClean="0"/>
              <a:t> check health status di server yang </a:t>
            </a:r>
            <a:r>
              <a:rPr lang="en-US" baseline="0" dirty="0" err="1" smtClean="0"/>
              <a:t>dituju</a:t>
            </a:r>
            <a:endParaRPr lang="en-US" baseline="0" dirty="0" smtClean="0"/>
          </a:p>
          <a:p>
            <a:pPr marL="171450" indent="-171450">
              <a:buFontTx/>
              <a:buChar char="-"/>
            </a:pPr>
            <a:r>
              <a:rPr lang="en-US" baseline="0" dirty="0" smtClean="0"/>
              <a:t>2. edit/create new housekeeping job</a:t>
            </a:r>
          </a:p>
          <a:p>
            <a:pPr marL="171450" indent="-171450">
              <a:buFontTx/>
              <a:buChar char="-"/>
            </a:pPr>
            <a:r>
              <a:rPr lang="en-US" baseline="0" dirty="0" smtClean="0"/>
              <a:t>3. </a:t>
            </a:r>
            <a:r>
              <a:rPr lang="en-US" baseline="0" dirty="0" err="1" smtClean="0"/>
              <a:t>melihat</a:t>
            </a:r>
            <a:r>
              <a:rPr lang="en-US" baseline="0" dirty="0" smtClean="0"/>
              <a:t> log </a:t>
            </a:r>
            <a:r>
              <a:rPr lang="en-US" baseline="0" dirty="0" err="1" smtClean="0"/>
              <a:t>hasil</a:t>
            </a:r>
            <a:r>
              <a:rPr lang="en-US" baseline="0" dirty="0" smtClean="0"/>
              <a:t> housekeeping untuk </a:t>
            </a:r>
            <a:r>
              <a:rPr lang="en-US" baseline="0" dirty="0" err="1" smtClean="0"/>
              <a:t>memverifikasi</a:t>
            </a:r>
            <a:r>
              <a:rPr lang="en-US" baseline="0" dirty="0" smtClean="0"/>
              <a:t> output </a:t>
            </a:r>
            <a:r>
              <a:rPr lang="en-US" baseline="0" dirty="0" err="1" smtClean="0"/>
              <a:t>dari</a:t>
            </a:r>
            <a:r>
              <a:rPr lang="en-US" baseline="0" dirty="0" smtClean="0"/>
              <a:t> job </a:t>
            </a:r>
            <a:r>
              <a:rPr lang="en-US" baseline="0" dirty="0" err="1" smtClean="0"/>
              <a:t>housekeepingnya</a:t>
            </a:r>
            <a:r>
              <a:rPr lang="en-US" baseline="0" dirty="0" smtClean="0"/>
              <a:t> </a:t>
            </a:r>
            <a:r>
              <a:rPr lang="en-US" baseline="0" dirty="0" err="1" smtClean="0"/>
              <a:t>jika</a:t>
            </a:r>
            <a:r>
              <a:rPr lang="en-US" baseline="0" dirty="0" smtClean="0"/>
              <a:t> </a:t>
            </a:r>
            <a:r>
              <a:rPr lang="en-US" baseline="0" dirty="0" err="1" smtClean="0"/>
              <a:t>diperlukan</a:t>
            </a: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31</a:t>
            </a:fld>
            <a:endParaRPr lang="en-US"/>
          </a:p>
        </p:txBody>
      </p:sp>
    </p:spTree>
    <p:extLst>
      <p:ext uri="{BB962C8B-B14F-4D97-AF65-F5344CB8AC3E}">
        <p14:creationId xmlns:p14="http://schemas.microsoft.com/office/powerpoint/2010/main" val="3459380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err="1" smtClean="0"/>
              <a:t>Dokumentasi</a:t>
            </a:r>
            <a:r>
              <a:rPr lang="en-US" dirty="0" smtClean="0"/>
              <a:t> </a:t>
            </a:r>
            <a:r>
              <a:rPr lang="en-US" dirty="0" err="1" smtClean="0"/>
              <a:t>terkait</a:t>
            </a:r>
            <a:r>
              <a:rPr lang="en-US" baseline="0" dirty="0" smtClean="0"/>
              <a:t> “flow” development di </a:t>
            </a:r>
            <a:r>
              <a:rPr lang="en-US" baseline="0" dirty="0" err="1" smtClean="0"/>
              <a:t>maybank</a:t>
            </a:r>
            <a:r>
              <a:rPr lang="en-US" baseline="0" dirty="0" smtClean="0"/>
              <a:t> </a:t>
            </a:r>
            <a:r>
              <a:rPr lang="en-US" baseline="0" dirty="0" err="1" smtClean="0"/>
              <a:t>bisa</a:t>
            </a:r>
            <a:r>
              <a:rPr lang="en-US" baseline="0" dirty="0" smtClean="0"/>
              <a:t> di improve,</a:t>
            </a:r>
          </a:p>
          <a:p>
            <a:pPr marL="628650" lvl="1" indent="-171450">
              <a:buFontTx/>
              <a:buChar char="-"/>
            </a:pPr>
            <a:r>
              <a:rPr lang="en-US" baseline="0" dirty="0" err="1" smtClean="0"/>
              <a:t>Jadi</a:t>
            </a:r>
            <a:r>
              <a:rPr lang="en-US" baseline="0" dirty="0" smtClean="0"/>
              <a:t> </a:t>
            </a:r>
            <a:r>
              <a:rPr lang="en-US" baseline="0" dirty="0" err="1" smtClean="0"/>
              <a:t>gambar</a:t>
            </a:r>
            <a:r>
              <a:rPr lang="en-US" baseline="0" dirty="0" smtClean="0"/>
              <a:t> yang </a:t>
            </a:r>
            <a:r>
              <a:rPr lang="en-US" baseline="0" dirty="0" err="1" smtClean="0"/>
              <a:t>ada</a:t>
            </a:r>
            <a:r>
              <a:rPr lang="en-US" baseline="0" dirty="0" smtClean="0"/>
              <a:t> di slide </a:t>
            </a:r>
            <a:r>
              <a:rPr lang="en-US" baseline="0" dirty="0" err="1" smtClean="0"/>
              <a:t>ini</a:t>
            </a:r>
            <a:r>
              <a:rPr lang="en-US" baseline="0" dirty="0" smtClean="0"/>
              <a:t> </a:t>
            </a:r>
            <a:r>
              <a:rPr lang="en-US" baseline="0" dirty="0" err="1" smtClean="0"/>
              <a:t>adalah</a:t>
            </a:r>
            <a:r>
              <a:rPr lang="en-US" baseline="0" dirty="0" smtClean="0"/>
              <a:t> </a:t>
            </a:r>
            <a:r>
              <a:rPr lang="en-US" baseline="0" dirty="0" err="1" smtClean="0"/>
              <a:t>contoh</a:t>
            </a:r>
            <a:r>
              <a:rPr lang="en-US" baseline="0" dirty="0" smtClean="0"/>
              <a:t> </a:t>
            </a:r>
            <a:r>
              <a:rPr lang="en-US" baseline="0" dirty="0" err="1" smtClean="0"/>
              <a:t>konfigurasi</a:t>
            </a:r>
            <a:r>
              <a:rPr lang="en-US" baseline="0" dirty="0" smtClean="0"/>
              <a:t> m2 agar laptop </a:t>
            </a:r>
            <a:r>
              <a:rPr lang="en-US" baseline="0" dirty="0" err="1" smtClean="0"/>
              <a:t>maybankers</a:t>
            </a:r>
            <a:r>
              <a:rPr lang="en-US" baseline="0" dirty="0" smtClean="0"/>
              <a:t> </a:t>
            </a:r>
            <a:r>
              <a:rPr lang="en-US" baseline="0" dirty="0" err="1" smtClean="0"/>
              <a:t>bisa</a:t>
            </a:r>
            <a:r>
              <a:rPr lang="en-US" baseline="0" dirty="0" smtClean="0"/>
              <a:t> connect </a:t>
            </a:r>
            <a:r>
              <a:rPr lang="en-US" baseline="0" dirty="0" err="1" smtClean="0"/>
              <a:t>dengan</a:t>
            </a:r>
            <a:r>
              <a:rPr lang="en-US" baseline="0" dirty="0" smtClean="0"/>
              <a:t> repo internal </a:t>
            </a:r>
            <a:r>
              <a:rPr lang="en-US" baseline="0" dirty="0" err="1" smtClean="0"/>
              <a:t>maybank</a:t>
            </a:r>
            <a:r>
              <a:rPr lang="en-US" baseline="0" dirty="0" smtClean="0"/>
              <a:t>.</a:t>
            </a:r>
          </a:p>
          <a:p>
            <a:pPr marL="628650" lvl="1" indent="-171450">
              <a:buFontTx/>
              <a:buChar char="-"/>
            </a:pPr>
            <a:r>
              <a:rPr lang="en-US" baseline="0" dirty="0" err="1" smtClean="0"/>
              <a:t>Jadi</a:t>
            </a:r>
            <a:r>
              <a:rPr lang="en-US" baseline="0" dirty="0" smtClean="0"/>
              <a:t> </a:t>
            </a:r>
            <a:r>
              <a:rPr lang="en-US" baseline="0" dirty="0" err="1" smtClean="0"/>
              <a:t>sebenarnya</a:t>
            </a:r>
            <a:r>
              <a:rPr lang="en-US" baseline="0" dirty="0" smtClean="0"/>
              <a:t> untuk </a:t>
            </a:r>
            <a:r>
              <a:rPr lang="en-US" baseline="0" dirty="0" err="1" smtClean="0"/>
              <a:t>dokumentasi</a:t>
            </a:r>
            <a:r>
              <a:rPr lang="en-US" baseline="0" dirty="0" smtClean="0"/>
              <a:t> deployment, </a:t>
            </a:r>
            <a:r>
              <a:rPr lang="en-US" baseline="0" dirty="0" err="1" smtClean="0"/>
              <a:t>cara</a:t>
            </a:r>
            <a:r>
              <a:rPr lang="en-US" baseline="0" dirty="0" smtClean="0"/>
              <a:t> running </a:t>
            </a:r>
            <a:r>
              <a:rPr lang="en-US" baseline="0" dirty="0" err="1" smtClean="0"/>
              <a:t>aplikasi</a:t>
            </a:r>
            <a:r>
              <a:rPr lang="en-US" baseline="0" dirty="0" smtClean="0"/>
              <a:t>, TSD, FSD </a:t>
            </a:r>
            <a:r>
              <a:rPr lang="en-US" baseline="0" dirty="0" err="1" smtClean="0"/>
              <a:t>sudah</a:t>
            </a:r>
            <a:r>
              <a:rPr lang="en-US" baseline="0" dirty="0" smtClean="0"/>
              <a:t> </a:t>
            </a:r>
            <a:r>
              <a:rPr lang="en-US" baseline="0" dirty="0" err="1" smtClean="0"/>
              <a:t>cukup</a:t>
            </a:r>
            <a:r>
              <a:rPr lang="en-US" baseline="0" dirty="0" smtClean="0"/>
              <a:t> </a:t>
            </a:r>
            <a:r>
              <a:rPr lang="en-US" baseline="0" dirty="0" err="1" smtClean="0"/>
              <a:t>lengkap</a:t>
            </a:r>
            <a:r>
              <a:rPr lang="en-US" baseline="0" dirty="0" smtClean="0"/>
              <a:t> </a:t>
            </a:r>
            <a:r>
              <a:rPr lang="en-US" baseline="0" dirty="0" err="1" smtClean="0"/>
              <a:t>namun</a:t>
            </a:r>
            <a:r>
              <a:rPr lang="en-US" baseline="0" dirty="0" smtClean="0"/>
              <a:t> </a:t>
            </a:r>
            <a:r>
              <a:rPr lang="en-US" baseline="0" dirty="0" err="1" smtClean="0"/>
              <a:t>terkadang</a:t>
            </a:r>
            <a:r>
              <a:rPr lang="en-US" baseline="0" dirty="0" smtClean="0"/>
              <a:t> </a:t>
            </a:r>
            <a:r>
              <a:rPr lang="en-US" baseline="0" dirty="0" err="1" smtClean="0"/>
              <a:t>dokumentasi</a:t>
            </a:r>
            <a:r>
              <a:rPr lang="en-US" baseline="0" dirty="0" smtClean="0"/>
              <a:t> setting </a:t>
            </a:r>
            <a:r>
              <a:rPr lang="en-US" baseline="0" dirty="0" err="1" smtClean="0"/>
              <a:t>esensial</a:t>
            </a:r>
            <a:r>
              <a:rPr lang="en-US" baseline="0" dirty="0" smtClean="0"/>
              <a:t> </a:t>
            </a:r>
            <a:r>
              <a:rPr lang="en-US" baseline="0" dirty="0" err="1" smtClean="0"/>
              <a:t>seperti</a:t>
            </a:r>
            <a:r>
              <a:rPr lang="en-US" baseline="0" dirty="0" smtClean="0"/>
              <a:t> </a:t>
            </a:r>
            <a:r>
              <a:rPr lang="en-US" baseline="0" dirty="0" err="1" smtClean="0"/>
              <a:t>konfigurasi</a:t>
            </a:r>
            <a:r>
              <a:rPr lang="en-US" baseline="0" dirty="0" smtClean="0"/>
              <a:t> workspace </a:t>
            </a:r>
            <a:r>
              <a:rPr lang="en-US" baseline="0" dirty="0" err="1" smtClean="0"/>
              <a:t>itu</a:t>
            </a:r>
            <a:r>
              <a:rPr lang="en-US" baseline="0" dirty="0" smtClean="0"/>
              <a:t> </a:t>
            </a:r>
            <a:r>
              <a:rPr lang="en-US" baseline="0" dirty="0" err="1" smtClean="0"/>
              <a:t>terlupakan</a:t>
            </a:r>
            <a:r>
              <a:rPr lang="en-US" baseline="0" dirty="0" smtClean="0"/>
              <a:t>, </a:t>
            </a:r>
            <a:r>
              <a:rPr lang="en-US" baseline="0" dirty="0" err="1" smtClean="0"/>
              <a:t>dan</a:t>
            </a:r>
            <a:r>
              <a:rPr lang="en-US" baseline="0" dirty="0" smtClean="0"/>
              <a:t> </a:t>
            </a:r>
            <a:r>
              <a:rPr lang="en-US" baseline="0" dirty="0" err="1" smtClean="0"/>
              <a:t>dokumentasi</a:t>
            </a:r>
            <a:r>
              <a:rPr lang="en-US" baseline="0" dirty="0" smtClean="0"/>
              <a:t> SOP-</a:t>
            </a:r>
            <a:r>
              <a:rPr lang="en-US" baseline="0" dirty="0" err="1" smtClean="0"/>
              <a:t>nya</a:t>
            </a:r>
            <a:r>
              <a:rPr lang="en-US" baseline="0" dirty="0" smtClean="0"/>
              <a:t> </a:t>
            </a:r>
            <a:r>
              <a:rPr lang="en-US" baseline="0" dirty="0" err="1" smtClean="0"/>
              <a:t>juga</a:t>
            </a:r>
            <a:r>
              <a:rPr lang="en-US" baseline="0" dirty="0" smtClean="0"/>
              <a:t> </a:t>
            </a:r>
            <a:r>
              <a:rPr lang="en-US" baseline="0" dirty="0" err="1" smtClean="0"/>
              <a:t>cukup</a:t>
            </a:r>
            <a:r>
              <a:rPr lang="en-US" baseline="0" dirty="0" smtClean="0"/>
              <a:t> </a:t>
            </a:r>
            <a:r>
              <a:rPr lang="en-US" baseline="0" dirty="0" err="1" smtClean="0"/>
              <a:t>sulit</a:t>
            </a:r>
            <a:r>
              <a:rPr lang="en-US" baseline="0" dirty="0" smtClean="0"/>
              <a:t> </a:t>
            </a:r>
            <a:r>
              <a:rPr lang="en-US" baseline="0" dirty="0" err="1" smtClean="0"/>
              <a:t>ditemukan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AAC77139-E000-4EDB-869E-5DCA29A7F4AD}" type="slidenum">
              <a:rPr lang="en-US" smtClean="0"/>
              <a:t>32</a:t>
            </a:fld>
            <a:endParaRPr lang="en-US"/>
          </a:p>
        </p:txBody>
      </p:sp>
    </p:spTree>
    <p:extLst>
      <p:ext uri="{BB962C8B-B14F-4D97-AF65-F5344CB8AC3E}">
        <p14:creationId xmlns:p14="http://schemas.microsoft.com/office/powerpoint/2010/main" val="2060353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Berikut</a:t>
            </a:r>
            <a:r>
              <a:rPr lang="en-US" baseline="0" dirty="0" smtClean="0"/>
              <a:t> journey </a:t>
            </a:r>
            <a:r>
              <a:rPr lang="en-US" baseline="0" dirty="0" err="1" smtClean="0"/>
              <a:t>saya</a:t>
            </a:r>
            <a:r>
              <a:rPr lang="en-US" baseline="0" dirty="0" smtClean="0"/>
              <a:t> </a:t>
            </a:r>
            <a:r>
              <a:rPr lang="en-US" baseline="0" dirty="0" err="1" smtClean="0"/>
              <a:t>secara</a:t>
            </a:r>
            <a:r>
              <a:rPr lang="en-US" baseline="0" dirty="0" smtClean="0"/>
              <a:t> </a:t>
            </a:r>
            <a:r>
              <a:rPr lang="en-US" baseline="0" dirty="0" err="1" smtClean="0"/>
              <a:t>garis</a:t>
            </a:r>
            <a:r>
              <a:rPr lang="en-US" baseline="0" dirty="0" smtClean="0"/>
              <a:t> </a:t>
            </a:r>
            <a:r>
              <a:rPr lang="en-US" baseline="0" dirty="0" err="1" smtClean="0"/>
              <a:t>besar</a:t>
            </a:r>
            <a:r>
              <a:rPr lang="en-US" baseline="0" dirty="0" smtClean="0"/>
              <a:t>.</a:t>
            </a:r>
          </a:p>
          <a:p>
            <a:pPr marL="171450" indent="-171450">
              <a:buFontTx/>
              <a:buChar char="-"/>
            </a:pPr>
            <a:r>
              <a:rPr lang="en-US" baseline="0" dirty="0" smtClean="0"/>
              <a:t>Yang </a:t>
            </a:r>
            <a:r>
              <a:rPr lang="en-US" baseline="0" dirty="0" err="1" smtClean="0"/>
              <a:t>pertama</a:t>
            </a:r>
            <a:r>
              <a:rPr lang="en-US" baseline="0" dirty="0" smtClean="0"/>
              <a:t> </a:t>
            </a:r>
            <a:r>
              <a:rPr lang="en-US" baseline="0" dirty="0" err="1" smtClean="0"/>
              <a:t>ada</a:t>
            </a:r>
            <a:r>
              <a:rPr lang="en-US" baseline="0" dirty="0" smtClean="0"/>
              <a:t> main job task </a:t>
            </a:r>
            <a:r>
              <a:rPr lang="en-US" baseline="0" dirty="0" err="1" smtClean="0"/>
              <a:t>saya</a:t>
            </a:r>
            <a:r>
              <a:rPr lang="en-US" baseline="0" dirty="0" smtClean="0"/>
              <a:t> </a:t>
            </a:r>
            <a:r>
              <a:rPr lang="en-US" baseline="0" dirty="0" err="1" smtClean="0"/>
              <a:t>yaitu</a:t>
            </a:r>
            <a:r>
              <a:rPr lang="en-US" baseline="0" dirty="0" smtClean="0"/>
              <a:t> Monitoring </a:t>
            </a:r>
            <a:r>
              <a:rPr lang="en-US" baseline="0" dirty="0" err="1" smtClean="0"/>
              <a:t>dan</a:t>
            </a:r>
            <a:r>
              <a:rPr lang="en-US" baseline="0" dirty="0" smtClean="0"/>
              <a:t> Maintenance Production </a:t>
            </a:r>
            <a:r>
              <a:rPr lang="en-US" baseline="0" dirty="0" err="1" smtClean="0"/>
              <a:t>aplikasi</a:t>
            </a:r>
            <a:r>
              <a:rPr lang="en-US" baseline="0" dirty="0" smtClean="0"/>
              <a:t> yang live di production.</a:t>
            </a:r>
          </a:p>
          <a:p>
            <a:pPr marL="171450" indent="-171450">
              <a:buFontTx/>
              <a:buChar char="-"/>
            </a:pPr>
            <a:r>
              <a:rPr lang="en-US" baseline="0" dirty="0" err="1" smtClean="0"/>
              <a:t>Selanjutnya</a:t>
            </a:r>
            <a:r>
              <a:rPr lang="en-US" baseline="0" dirty="0" smtClean="0"/>
              <a:t> project </a:t>
            </a:r>
            <a:r>
              <a:rPr lang="en-US" baseline="0" dirty="0" err="1" smtClean="0"/>
              <a:t>inisiatif</a:t>
            </a:r>
            <a:r>
              <a:rPr lang="en-US" baseline="0" dirty="0" smtClean="0"/>
              <a:t> </a:t>
            </a:r>
            <a:r>
              <a:rPr lang="en-US" baseline="0" dirty="0" err="1" smtClean="0"/>
              <a:t>dari</a:t>
            </a:r>
            <a:r>
              <a:rPr lang="en-US" baseline="0" dirty="0" smtClean="0"/>
              <a:t> </a:t>
            </a:r>
            <a:r>
              <a:rPr lang="en-US" baseline="0" dirty="0" err="1" smtClean="0"/>
              <a:t>saya</a:t>
            </a:r>
            <a:r>
              <a:rPr lang="en-US" baseline="0" dirty="0" smtClean="0"/>
              <a:t> </a:t>
            </a:r>
            <a:r>
              <a:rPr lang="en-US" baseline="0" dirty="0" err="1" smtClean="0"/>
              <a:t>dan</a:t>
            </a:r>
            <a:r>
              <a:rPr lang="en-US" baseline="0" dirty="0" smtClean="0"/>
              <a:t> </a:t>
            </a:r>
            <a:r>
              <a:rPr lang="en-US" baseline="0" dirty="0" err="1" smtClean="0"/>
              <a:t>tim</a:t>
            </a:r>
            <a:r>
              <a:rPr lang="en-US" baseline="0" dirty="0" smtClean="0"/>
              <a:t> AM</a:t>
            </a:r>
          </a:p>
          <a:p>
            <a:pPr marL="171450" indent="-171450">
              <a:buFontTx/>
              <a:buChar char="-"/>
            </a:pPr>
            <a:r>
              <a:rPr lang="en-US" baseline="0" dirty="0" err="1" smtClean="0"/>
              <a:t>Lalu</a:t>
            </a:r>
            <a:r>
              <a:rPr lang="en-US" baseline="0" dirty="0" smtClean="0"/>
              <a:t> </a:t>
            </a:r>
            <a:r>
              <a:rPr lang="en-US" baseline="0" dirty="0" err="1" smtClean="0"/>
              <a:t>ada</a:t>
            </a:r>
            <a:r>
              <a:rPr lang="en-US" baseline="0" dirty="0" smtClean="0"/>
              <a:t> </a:t>
            </a:r>
            <a:r>
              <a:rPr lang="en-US" baseline="0" dirty="0" err="1" smtClean="0"/>
              <a:t>juga</a:t>
            </a:r>
            <a:r>
              <a:rPr lang="en-US" baseline="0" dirty="0" smtClean="0"/>
              <a:t> training internal </a:t>
            </a:r>
            <a:r>
              <a:rPr lang="en-US" baseline="0" dirty="0" err="1" smtClean="0"/>
              <a:t>maupun</a:t>
            </a:r>
            <a:r>
              <a:rPr lang="en-US" baseline="0" dirty="0" smtClean="0"/>
              <a:t> external yang </a:t>
            </a:r>
            <a:r>
              <a:rPr lang="en-US" baseline="0" dirty="0" err="1" smtClean="0"/>
              <a:t>saya</a:t>
            </a:r>
            <a:r>
              <a:rPr lang="en-US" baseline="0" dirty="0" smtClean="0"/>
              <a:t> </a:t>
            </a:r>
            <a:r>
              <a:rPr lang="en-US" baseline="0" dirty="0" err="1" smtClean="0"/>
              <a:t>ikuti</a:t>
            </a:r>
            <a:r>
              <a:rPr lang="en-US" baseline="0" dirty="0" smtClean="0"/>
              <a:t> </a:t>
            </a:r>
            <a:r>
              <a:rPr lang="en-US" baseline="0" dirty="0" err="1" smtClean="0"/>
              <a:t>selama</a:t>
            </a:r>
            <a:r>
              <a:rPr lang="en-US" baseline="0" dirty="0" smtClean="0"/>
              <a:t> masa OJT</a:t>
            </a:r>
          </a:p>
          <a:p>
            <a:pPr marL="171450" indent="-171450">
              <a:buFontTx/>
              <a:buChar char="-"/>
            </a:pPr>
            <a:r>
              <a:rPr lang="en-US" baseline="0" dirty="0" smtClean="0"/>
              <a:t>Untuk </a:t>
            </a:r>
            <a:r>
              <a:rPr lang="en-US" baseline="0" dirty="0" err="1" smtClean="0"/>
              <a:t>setiap</a:t>
            </a:r>
            <a:r>
              <a:rPr lang="en-US" baseline="0" dirty="0" smtClean="0"/>
              <a:t> </a:t>
            </a:r>
            <a:r>
              <a:rPr lang="en-US" baseline="0" dirty="0" err="1" smtClean="0"/>
              <a:t>bagian</a:t>
            </a:r>
            <a:r>
              <a:rPr lang="en-US" baseline="0" dirty="0" smtClean="0"/>
              <a:t> </a:t>
            </a:r>
            <a:r>
              <a:rPr lang="en-US" baseline="0" dirty="0" err="1" smtClean="0"/>
              <a:t>nanti</a:t>
            </a:r>
            <a:r>
              <a:rPr lang="en-US" baseline="0" dirty="0" smtClean="0"/>
              <a:t> </a:t>
            </a:r>
            <a:r>
              <a:rPr lang="en-US" baseline="0" dirty="0" err="1" smtClean="0"/>
              <a:t>akan</a:t>
            </a:r>
            <a:r>
              <a:rPr lang="en-US" baseline="0" dirty="0" smtClean="0"/>
              <a:t> </a:t>
            </a:r>
            <a:r>
              <a:rPr lang="en-US" baseline="0" dirty="0" err="1" smtClean="0"/>
              <a:t>saya</a:t>
            </a:r>
            <a:r>
              <a:rPr lang="en-US" baseline="0" dirty="0" smtClean="0"/>
              <a:t> </a:t>
            </a:r>
            <a:r>
              <a:rPr lang="en-US" baseline="0" dirty="0" err="1" smtClean="0"/>
              <a:t>jelaskan</a:t>
            </a:r>
            <a:r>
              <a:rPr lang="en-US" baseline="0" dirty="0" smtClean="0"/>
              <a:t> </a:t>
            </a:r>
            <a:r>
              <a:rPr lang="en-US" baseline="0" dirty="0" err="1" smtClean="0"/>
              <a:t>secara</a:t>
            </a:r>
            <a:r>
              <a:rPr lang="en-US" baseline="0" dirty="0" smtClean="0"/>
              <a:t> deep dive </a:t>
            </a:r>
            <a:r>
              <a:rPr lang="en-US" baseline="0" dirty="0" err="1" smtClean="0"/>
              <a:t>secara</a:t>
            </a:r>
            <a:r>
              <a:rPr lang="en-US" baseline="0" dirty="0" smtClean="0"/>
              <a:t> detail.</a:t>
            </a:r>
          </a:p>
        </p:txBody>
      </p:sp>
      <p:sp>
        <p:nvSpPr>
          <p:cNvPr id="4" name="Slide Number Placeholder 3"/>
          <p:cNvSpPr>
            <a:spLocks noGrp="1"/>
          </p:cNvSpPr>
          <p:nvPr>
            <p:ph type="sldNum" sz="quarter" idx="10"/>
          </p:nvPr>
        </p:nvSpPr>
        <p:spPr/>
        <p:txBody>
          <a:bodyPr/>
          <a:lstStyle/>
          <a:p>
            <a:fld id="{AAC77139-E000-4EDB-869E-5DCA29A7F4AD}" type="slidenum">
              <a:rPr lang="en-US" smtClean="0"/>
              <a:t>4</a:t>
            </a:fld>
            <a:endParaRPr lang="en-US"/>
          </a:p>
        </p:txBody>
      </p:sp>
    </p:spTree>
    <p:extLst>
      <p:ext uri="{BB962C8B-B14F-4D97-AF65-F5344CB8AC3E}">
        <p14:creationId xmlns:p14="http://schemas.microsoft.com/office/powerpoint/2010/main" val="3571170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Yang</a:t>
            </a:r>
            <a:r>
              <a:rPr lang="en-US" baseline="0" dirty="0" smtClean="0"/>
              <a:t> </a:t>
            </a:r>
            <a:r>
              <a:rPr lang="en-US" baseline="0" dirty="0" err="1" smtClean="0"/>
              <a:t>pertama</a:t>
            </a:r>
            <a:r>
              <a:rPr lang="en-US" baseline="0" dirty="0" smtClean="0"/>
              <a:t> </a:t>
            </a:r>
            <a:r>
              <a:rPr lang="en-US" baseline="0" dirty="0" err="1" smtClean="0"/>
              <a:t>saya</a:t>
            </a:r>
            <a:r>
              <a:rPr lang="en-US" baseline="0" dirty="0" smtClean="0"/>
              <a:t> </a:t>
            </a:r>
            <a:r>
              <a:rPr lang="en-US" baseline="0" dirty="0" err="1" smtClean="0"/>
              <a:t>akan</a:t>
            </a:r>
            <a:r>
              <a:rPr lang="en-US" baseline="0" dirty="0" smtClean="0"/>
              <a:t> </a:t>
            </a:r>
            <a:r>
              <a:rPr lang="en-US" baseline="0" dirty="0" err="1" smtClean="0"/>
              <a:t>mulai</a:t>
            </a:r>
            <a:r>
              <a:rPr lang="en-US" baseline="0" dirty="0" smtClean="0"/>
              <a:t> </a:t>
            </a:r>
            <a:r>
              <a:rPr lang="en-US" baseline="0" dirty="0" err="1" smtClean="0"/>
              <a:t>dengan</a:t>
            </a:r>
            <a:r>
              <a:rPr lang="en-US" baseline="0" dirty="0" smtClean="0"/>
              <a:t> M2U, M2U </a:t>
            </a:r>
            <a:r>
              <a:rPr lang="en-US" baseline="0" dirty="0" err="1" smtClean="0"/>
              <a:t>adalah</a:t>
            </a:r>
            <a:r>
              <a:rPr lang="en-US" baseline="0" dirty="0" smtClean="0"/>
              <a:t> </a:t>
            </a:r>
            <a:r>
              <a:rPr lang="en-US" baseline="0" dirty="0" err="1" smtClean="0"/>
              <a:t>aplikasi</a:t>
            </a:r>
            <a:r>
              <a:rPr lang="en-US" baseline="0" dirty="0" smtClean="0"/>
              <a:t> banking </a:t>
            </a:r>
            <a:r>
              <a:rPr lang="en-US" baseline="0" dirty="0" err="1" smtClean="0"/>
              <a:t>berbasis</a:t>
            </a:r>
            <a:r>
              <a:rPr lang="en-US" baseline="0" dirty="0" smtClean="0"/>
              <a:t> web </a:t>
            </a:r>
            <a:r>
              <a:rPr lang="en-US" baseline="0" dirty="0" err="1" smtClean="0"/>
              <a:t>dan</a:t>
            </a:r>
            <a:r>
              <a:rPr lang="en-US" baseline="0" dirty="0" smtClean="0"/>
              <a:t> mobile yang </a:t>
            </a:r>
            <a:r>
              <a:rPr lang="en-US" baseline="0" dirty="0" err="1" smtClean="0"/>
              <a:t>dikembangkan</a:t>
            </a:r>
            <a:r>
              <a:rPr lang="en-US" baseline="0" dirty="0" smtClean="0"/>
              <a:t> </a:t>
            </a:r>
            <a:r>
              <a:rPr lang="en-US" baseline="0" dirty="0" err="1" smtClean="0"/>
              <a:t>oleh</a:t>
            </a:r>
            <a:r>
              <a:rPr lang="en-US" baseline="0" dirty="0" smtClean="0"/>
              <a:t> </a:t>
            </a:r>
            <a:r>
              <a:rPr lang="en-US" baseline="0" dirty="0" err="1" smtClean="0"/>
              <a:t>Maybank</a:t>
            </a:r>
            <a:r>
              <a:rPr lang="en-US" baseline="0" dirty="0" smtClean="0"/>
              <a:t>.</a:t>
            </a:r>
          </a:p>
          <a:p>
            <a:pPr marL="171450" indent="-171450">
              <a:buFontTx/>
              <a:buChar char="-"/>
            </a:pPr>
            <a:r>
              <a:rPr lang="en-US" baseline="0" dirty="0" smtClean="0"/>
              <a:t>M2U </a:t>
            </a:r>
            <a:r>
              <a:rPr lang="en-US" baseline="0" dirty="0" err="1" smtClean="0"/>
              <a:t>sendiri</a:t>
            </a:r>
            <a:r>
              <a:rPr lang="en-US" baseline="0" dirty="0" smtClean="0"/>
              <a:t> </a:t>
            </a:r>
            <a:r>
              <a:rPr lang="en-US" baseline="0" dirty="0" err="1" smtClean="0"/>
              <a:t>secara</a:t>
            </a:r>
            <a:r>
              <a:rPr lang="en-US" baseline="0" dirty="0" smtClean="0"/>
              <a:t> </a:t>
            </a:r>
            <a:r>
              <a:rPr lang="en-US" baseline="0" dirty="0" err="1" smtClean="0"/>
              <a:t>garis</a:t>
            </a:r>
            <a:r>
              <a:rPr lang="en-US" baseline="0" dirty="0" smtClean="0"/>
              <a:t> </a:t>
            </a:r>
            <a:r>
              <a:rPr lang="en-US" baseline="0" dirty="0" err="1" smtClean="0"/>
              <a:t>besar</a:t>
            </a:r>
            <a:r>
              <a:rPr lang="en-US" baseline="0" dirty="0" smtClean="0"/>
              <a:t> </a:t>
            </a:r>
            <a:r>
              <a:rPr lang="en-US" baseline="0" dirty="0" err="1" smtClean="0"/>
              <a:t>terbagi</a:t>
            </a:r>
            <a:r>
              <a:rPr lang="en-US" baseline="0" dirty="0" smtClean="0"/>
              <a:t> </a:t>
            </a:r>
            <a:r>
              <a:rPr lang="en-US" baseline="0" dirty="0" err="1" smtClean="0"/>
              <a:t>menjadi</a:t>
            </a:r>
            <a:r>
              <a:rPr lang="en-US" baseline="0" dirty="0" smtClean="0"/>
              <a:t> </a:t>
            </a:r>
            <a:r>
              <a:rPr lang="en-US" baseline="0" dirty="0" err="1" smtClean="0"/>
              <a:t>dua</a:t>
            </a:r>
            <a:r>
              <a:rPr lang="en-US" baseline="0" dirty="0" smtClean="0"/>
              <a:t> </a:t>
            </a:r>
            <a:r>
              <a:rPr lang="en-US" baseline="0" dirty="0" err="1" smtClean="0"/>
              <a:t>bagian</a:t>
            </a:r>
            <a:r>
              <a:rPr lang="en-US" baseline="0" dirty="0" smtClean="0"/>
              <a:t> </a:t>
            </a:r>
            <a:r>
              <a:rPr lang="en-US" baseline="0" dirty="0" err="1" smtClean="0"/>
              <a:t>besar</a:t>
            </a:r>
            <a:r>
              <a:rPr lang="en-US" baseline="0" dirty="0" smtClean="0"/>
              <a:t>, M2U Web </a:t>
            </a:r>
            <a:r>
              <a:rPr lang="en-US" baseline="0" dirty="0" err="1" smtClean="0"/>
              <a:t>dan</a:t>
            </a:r>
            <a:r>
              <a:rPr lang="en-US" baseline="0" dirty="0" smtClean="0"/>
              <a:t> M2U Mobile yang </a:t>
            </a:r>
            <a:r>
              <a:rPr lang="en-US" baseline="0" dirty="0" err="1" smtClean="0"/>
              <a:t>ditemani</a:t>
            </a:r>
            <a:r>
              <a:rPr lang="en-US" baseline="0" dirty="0" smtClean="0"/>
              <a:t> </a:t>
            </a:r>
            <a:r>
              <a:rPr lang="en-US" baseline="0" dirty="0" err="1" smtClean="0"/>
              <a:t>banyak</a:t>
            </a:r>
            <a:r>
              <a:rPr lang="en-US" baseline="0" dirty="0" smtClean="0"/>
              <a:t> </a:t>
            </a:r>
            <a:r>
              <a:rPr lang="en-US" baseline="0" dirty="0" err="1" smtClean="0"/>
              <a:t>aplikasi</a:t>
            </a:r>
            <a:r>
              <a:rPr lang="en-US" baseline="0" dirty="0" smtClean="0"/>
              <a:t> surrounding.</a:t>
            </a:r>
          </a:p>
          <a:p>
            <a:pPr marL="171450" indent="-171450">
              <a:buFontTx/>
              <a:buChar char="-"/>
            </a:pPr>
            <a:r>
              <a:rPr lang="en-US" baseline="0" dirty="0" err="1" smtClean="0"/>
              <a:t>Disini</a:t>
            </a:r>
            <a:r>
              <a:rPr lang="en-US" baseline="0" dirty="0" smtClean="0"/>
              <a:t> </a:t>
            </a:r>
            <a:r>
              <a:rPr lang="en-US" baseline="0" dirty="0" err="1" smtClean="0"/>
              <a:t>saya</a:t>
            </a:r>
            <a:r>
              <a:rPr lang="en-US" baseline="0" dirty="0" smtClean="0"/>
              <a:t> </a:t>
            </a:r>
            <a:r>
              <a:rPr lang="en-US" baseline="0" dirty="0" err="1" smtClean="0"/>
              <a:t>akan</a:t>
            </a:r>
            <a:r>
              <a:rPr lang="en-US" baseline="0" dirty="0" smtClean="0"/>
              <a:t> </a:t>
            </a:r>
            <a:r>
              <a:rPr lang="en-US" baseline="0" dirty="0" err="1" smtClean="0"/>
              <a:t>coba</a:t>
            </a:r>
            <a:r>
              <a:rPr lang="en-US" baseline="0" dirty="0" smtClean="0"/>
              <a:t> </a:t>
            </a:r>
            <a:r>
              <a:rPr lang="en-US" baseline="0" dirty="0" err="1" smtClean="0"/>
              <a:t>jelaskan</a:t>
            </a:r>
            <a:r>
              <a:rPr lang="en-US" baseline="0" dirty="0" smtClean="0"/>
              <a:t> day-to-day activity yang </a:t>
            </a:r>
            <a:r>
              <a:rPr lang="en-US" baseline="0" dirty="0" err="1" smtClean="0"/>
              <a:t>saya</a:t>
            </a:r>
            <a:r>
              <a:rPr lang="en-US" baseline="0" dirty="0" smtClean="0"/>
              <a:t> </a:t>
            </a:r>
            <a:r>
              <a:rPr lang="en-US" baseline="0" dirty="0" err="1" smtClean="0"/>
              <a:t>lakukan</a:t>
            </a: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5</a:t>
            </a:fld>
            <a:endParaRPr lang="en-US"/>
          </a:p>
        </p:txBody>
      </p:sp>
    </p:spTree>
    <p:extLst>
      <p:ext uri="{BB962C8B-B14F-4D97-AF65-F5344CB8AC3E}">
        <p14:creationId xmlns:p14="http://schemas.microsoft.com/office/powerpoint/2010/main" val="3250858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Disini</a:t>
            </a:r>
            <a:r>
              <a:rPr lang="en-US" baseline="0" dirty="0" smtClean="0"/>
              <a:t> </a:t>
            </a:r>
            <a:r>
              <a:rPr lang="en-US" baseline="0" dirty="0" err="1" smtClean="0"/>
              <a:t>saya</a:t>
            </a:r>
            <a:r>
              <a:rPr lang="en-US" baseline="0" dirty="0" smtClean="0"/>
              <a:t> </a:t>
            </a:r>
            <a:r>
              <a:rPr lang="en-US" baseline="0" dirty="0" err="1" smtClean="0"/>
              <a:t>melakukan</a:t>
            </a:r>
            <a:r>
              <a:rPr lang="en-US" baseline="0" dirty="0" smtClean="0"/>
              <a:t> monitoring </a:t>
            </a:r>
            <a:r>
              <a:rPr lang="en-US" baseline="0" dirty="0" err="1" smtClean="0"/>
              <a:t>dan</a:t>
            </a:r>
            <a:r>
              <a:rPr lang="en-US" baseline="0" dirty="0" smtClean="0"/>
              <a:t> maintenance </a:t>
            </a:r>
            <a:r>
              <a:rPr lang="en-US" baseline="0" dirty="0" err="1" smtClean="0"/>
              <a:t>aplikasi</a:t>
            </a:r>
            <a:r>
              <a:rPr lang="en-US" baseline="0" dirty="0" smtClean="0"/>
              <a:t> M2U </a:t>
            </a:r>
            <a:r>
              <a:rPr lang="en-US" baseline="0" dirty="0" err="1" smtClean="0"/>
              <a:t>dengan</a:t>
            </a:r>
            <a:r>
              <a:rPr lang="en-US" baseline="0" dirty="0" smtClean="0"/>
              <a:t> mentoring </a:t>
            </a:r>
            <a:r>
              <a:rPr lang="en-US" baseline="0" dirty="0" err="1" smtClean="0"/>
              <a:t>dari</a:t>
            </a:r>
            <a:r>
              <a:rPr lang="en-US" baseline="0" dirty="0" smtClean="0"/>
              <a:t> </a:t>
            </a:r>
            <a:r>
              <a:rPr lang="en-US" baseline="0" dirty="0" err="1" smtClean="0"/>
              <a:t>tim</a:t>
            </a:r>
            <a:r>
              <a:rPr lang="en-US" baseline="0" dirty="0" smtClean="0"/>
              <a:t> Digital AM. Untuk PIC-</a:t>
            </a:r>
            <a:r>
              <a:rPr lang="en-US" baseline="0" dirty="0" err="1" smtClean="0"/>
              <a:t>nya</a:t>
            </a:r>
            <a:r>
              <a:rPr lang="en-US" baseline="0" dirty="0" smtClean="0"/>
              <a:t> </a:t>
            </a:r>
            <a:r>
              <a:rPr lang="en-US" baseline="0" dirty="0" err="1" smtClean="0"/>
              <a:t>saya</a:t>
            </a:r>
            <a:r>
              <a:rPr lang="en-US" baseline="0" dirty="0" smtClean="0"/>
              <a:t> </a:t>
            </a:r>
            <a:r>
              <a:rPr lang="en-US" baseline="0" dirty="0" err="1" smtClean="0"/>
              <a:t>banyak</a:t>
            </a:r>
            <a:r>
              <a:rPr lang="en-US" baseline="0" dirty="0" smtClean="0"/>
              <a:t> </a:t>
            </a:r>
            <a:r>
              <a:rPr lang="en-US" baseline="0" dirty="0" err="1" smtClean="0"/>
              <a:t>belajar</a:t>
            </a:r>
            <a:r>
              <a:rPr lang="en-US" baseline="0" dirty="0" smtClean="0"/>
              <a:t> </a:t>
            </a:r>
            <a:r>
              <a:rPr lang="en-US" baseline="0" dirty="0" err="1" smtClean="0"/>
              <a:t>dengan</a:t>
            </a:r>
            <a:r>
              <a:rPr lang="en-US" baseline="0" dirty="0" smtClean="0"/>
              <a:t> Pak Fuklim.</a:t>
            </a:r>
          </a:p>
          <a:p>
            <a:pPr marL="171450" indent="-171450">
              <a:buFontTx/>
              <a:buChar char="-"/>
            </a:pPr>
            <a:r>
              <a:rPr lang="en-US" baseline="0" dirty="0" err="1" smtClean="0"/>
              <a:t>Bisa</a:t>
            </a:r>
            <a:r>
              <a:rPr lang="en-US" baseline="0" dirty="0" smtClean="0"/>
              <a:t> </a:t>
            </a:r>
            <a:r>
              <a:rPr lang="en-US" baseline="0" dirty="0" err="1" smtClean="0"/>
              <a:t>dilihat</a:t>
            </a:r>
            <a:r>
              <a:rPr lang="en-US" baseline="0" dirty="0" smtClean="0"/>
              <a:t> </a:t>
            </a:r>
            <a:r>
              <a:rPr lang="en-US" baseline="0" dirty="0" err="1" smtClean="0"/>
              <a:t>dari</a:t>
            </a:r>
            <a:r>
              <a:rPr lang="en-US" baseline="0" dirty="0" smtClean="0"/>
              <a:t> </a:t>
            </a:r>
            <a:r>
              <a:rPr lang="en-US" baseline="0" dirty="0" err="1" smtClean="0"/>
              <a:t>arsitektur</a:t>
            </a:r>
            <a:r>
              <a:rPr lang="en-US" baseline="0" dirty="0" smtClean="0"/>
              <a:t> di slide, M2U </a:t>
            </a:r>
            <a:r>
              <a:rPr lang="en-US" baseline="0" dirty="0" err="1" smtClean="0"/>
              <a:t>mempunyai</a:t>
            </a:r>
            <a:r>
              <a:rPr lang="en-US" baseline="0" dirty="0" smtClean="0"/>
              <a:t> </a:t>
            </a:r>
            <a:r>
              <a:rPr lang="en-US" baseline="0" dirty="0" err="1" smtClean="0"/>
              <a:t>banyak</a:t>
            </a:r>
            <a:r>
              <a:rPr lang="en-US" baseline="0" dirty="0" smtClean="0"/>
              <a:t> </a:t>
            </a:r>
            <a:r>
              <a:rPr lang="en-US" baseline="0" dirty="0" err="1" smtClean="0"/>
              <a:t>aplikasi</a:t>
            </a:r>
            <a:r>
              <a:rPr lang="en-US" baseline="0" dirty="0" smtClean="0"/>
              <a:t> surrounding yang </a:t>
            </a:r>
            <a:r>
              <a:rPr lang="en-US" baseline="0" dirty="0" err="1" smtClean="0"/>
              <a:t>diperlukan</a:t>
            </a:r>
            <a:r>
              <a:rPr lang="en-US" baseline="0" dirty="0" smtClean="0"/>
              <a:t> agar M2U </a:t>
            </a:r>
            <a:r>
              <a:rPr lang="en-US" baseline="0" dirty="0" err="1" smtClean="0"/>
              <a:t>dapat</a:t>
            </a:r>
            <a:r>
              <a:rPr lang="en-US" baseline="0" dirty="0" smtClean="0"/>
              <a:t> </a:t>
            </a:r>
            <a:r>
              <a:rPr lang="en-US" baseline="0" dirty="0" err="1" smtClean="0"/>
              <a:t>berjalan</a:t>
            </a:r>
            <a:r>
              <a:rPr lang="en-US" baseline="0" dirty="0" smtClean="0"/>
              <a:t> </a:t>
            </a:r>
            <a:r>
              <a:rPr lang="en-US" baseline="0" dirty="0" err="1" smtClean="0"/>
              <a:t>dengan</a:t>
            </a:r>
            <a:r>
              <a:rPr lang="en-US" baseline="0" dirty="0" smtClean="0"/>
              <a:t> lancer, </a:t>
            </a:r>
            <a:r>
              <a:rPr lang="en-US" baseline="0" dirty="0" err="1" smtClean="0"/>
              <a:t>oleh</a:t>
            </a:r>
            <a:r>
              <a:rPr lang="en-US" baseline="0" dirty="0" smtClean="0"/>
              <a:t> </a:t>
            </a:r>
            <a:r>
              <a:rPr lang="en-US" baseline="0" dirty="0" err="1" smtClean="0"/>
              <a:t>karena</a:t>
            </a:r>
            <a:r>
              <a:rPr lang="en-US" baseline="0" dirty="0" smtClean="0"/>
              <a:t> </a:t>
            </a:r>
            <a:r>
              <a:rPr lang="en-US" baseline="0" dirty="0" err="1" smtClean="0"/>
              <a:t>itu</a:t>
            </a:r>
            <a:r>
              <a:rPr lang="en-US" baseline="0" dirty="0" smtClean="0"/>
              <a:t> </a:t>
            </a:r>
            <a:r>
              <a:rPr lang="en-US" baseline="0" dirty="0" err="1" smtClean="0"/>
              <a:t>sering</a:t>
            </a:r>
            <a:r>
              <a:rPr lang="en-US" baseline="0" dirty="0" smtClean="0"/>
              <a:t> </a:t>
            </a:r>
            <a:r>
              <a:rPr lang="en-US" baseline="0" dirty="0" err="1" smtClean="0"/>
              <a:t>juga</a:t>
            </a:r>
            <a:r>
              <a:rPr lang="en-US" baseline="0" dirty="0" smtClean="0"/>
              <a:t> </a:t>
            </a:r>
            <a:r>
              <a:rPr lang="en-US" baseline="0" dirty="0" err="1" smtClean="0"/>
              <a:t>saya</a:t>
            </a:r>
            <a:r>
              <a:rPr lang="en-US" baseline="0" dirty="0" smtClean="0"/>
              <a:t> </a:t>
            </a:r>
            <a:r>
              <a:rPr lang="en-US" baseline="0" dirty="0" err="1" smtClean="0"/>
              <a:t>dan</a:t>
            </a:r>
            <a:r>
              <a:rPr lang="en-US" baseline="0" dirty="0" smtClean="0"/>
              <a:t> </a:t>
            </a:r>
            <a:r>
              <a:rPr lang="en-US" baseline="0" dirty="0" err="1" smtClean="0"/>
              <a:t>tim</a:t>
            </a:r>
            <a:r>
              <a:rPr lang="en-US" baseline="0" dirty="0" smtClean="0"/>
              <a:t> </a:t>
            </a:r>
            <a:r>
              <a:rPr lang="en-US" baseline="0" dirty="0" err="1" smtClean="0"/>
              <a:t>melakukan</a:t>
            </a:r>
            <a:r>
              <a:rPr lang="en-US" baseline="0" dirty="0" smtClean="0"/>
              <a:t> </a:t>
            </a:r>
            <a:r>
              <a:rPr lang="en-US" baseline="0" dirty="0" err="1" smtClean="0"/>
              <a:t>kolab</a:t>
            </a:r>
            <a:r>
              <a:rPr lang="en-US" baseline="0" dirty="0" smtClean="0"/>
              <a:t>/</a:t>
            </a:r>
            <a:r>
              <a:rPr lang="en-US" baseline="0" dirty="0" err="1" smtClean="0"/>
              <a:t>tek</a:t>
            </a:r>
            <a:r>
              <a:rPr lang="en-US" baseline="0" dirty="0" smtClean="0"/>
              <a:t> </a:t>
            </a:r>
            <a:r>
              <a:rPr lang="en-US" baseline="0" dirty="0" err="1" smtClean="0"/>
              <a:t>tok</a:t>
            </a:r>
            <a:r>
              <a:rPr lang="en-US" baseline="0" dirty="0" smtClean="0"/>
              <a:t> </a:t>
            </a:r>
            <a:r>
              <a:rPr lang="en-US" baseline="0" dirty="0" err="1" smtClean="0"/>
              <a:t>kan</a:t>
            </a:r>
            <a:r>
              <a:rPr lang="en-US" baseline="0" dirty="0" smtClean="0"/>
              <a:t>  </a:t>
            </a:r>
            <a:r>
              <a:rPr lang="en-US" baseline="0" dirty="0" err="1" smtClean="0"/>
              <a:t>dengan</a:t>
            </a:r>
            <a:r>
              <a:rPr lang="en-US" baseline="0" dirty="0" smtClean="0"/>
              <a:t> </a:t>
            </a:r>
            <a:r>
              <a:rPr lang="en-US" baseline="0" dirty="0" err="1" smtClean="0"/>
              <a:t>divisi</a:t>
            </a:r>
            <a:r>
              <a:rPr lang="en-US" baseline="0" dirty="0" smtClean="0"/>
              <a:t> lain untuk solving </a:t>
            </a:r>
            <a:r>
              <a:rPr lang="en-US" baseline="0" dirty="0" err="1" smtClean="0"/>
              <a:t>berbagai</a:t>
            </a:r>
            <a:r>
              <a:rPr lang="en-US" baseline="0" dirty="0" smtClean="0"/>
              <a:t> </a:t>
            </a:r>
            <a:r>
              <a:rPr lang="en-US" baseline="0" dirty="0" err="1" smtClean="0"/>
              <a:t>macam</a:t>
            </a:r>
            <a:r>
              <a:rPr lang="en-US" baseline="0" dirty="0" smtClean="0"/>
              <a:t> case/incident di production</a:t>
            </a: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6</a:t>
            </a:fld>
            <a:endParaRPr lang="en-US"/>
          </a:p>
        </p:txBody>
      </p:sp>
    </p:spTree>
    <p:extLst>
      <p:ext uri="{BB962C8B-B14F-4D97-AF65-F5344CB8AC3E}">
        <p14:creationId xmlns:p14="http://schemas.microsoft.com/office/powerpoint/2010/main" val="2430272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Tim Digital AM </a:t>
            </a:r>
            <a:r>
              <a:rPr lang="en-US" baseline="0" dirty="0" err="1" smtClean="0"/>
              <a:t>menggunakan</a:t>
            </a:r>
            <a:r>
              <a:rPr lang="en-US" baseline="0" dirty="0" smtClean="0"/>
              <a:t> bermacam2 tools untuk </a:t>
            </a:r>
            <a:r>
              <a:rPr lang="en-US" baseline="0" dirty="0" err="1" smtClean="0"/>
              <a:t>memonitor</a:t>
            </a:r>
            <a:r>
              <a:rPr lang="en-US" baseline="0" dirty="0" smtClean="0"/>
              <a:t> </a:t>
            </a:r>
            <a:r>
              <a:rPr lang="en-US" baseline="0" dirty="0" err="1" smtClean="0"/>
              <a:t>aplikasi</a:t>
            </a:r>
            <a:r>
              <a:rPr lang="en-US" baseline="0" dirty="0" smtClean="0"/>
              <a:t> production, </a:t>
            </a:r>
            <a:r>
              <a:rPr lang="en-US" baseline="0" dirty="0" err="1" smtClean="0"/>
              <a:t>ada</a:t>
            </a:r>
            <a:r>
              <a:rPr lang="en-US" baseline="0" dirty="0" smtClean="0"/>
              <a:t> </a:t>
            </a:r>
            <a:r>
              <a:rPr lang="en-US" baseline="0" dirty="0" err="1" smtClean="0"/>
              <a:t>Dynatrace</a:t>
            </a:r>
            <a:r>
              <a:rPr lang="en-US" baseline="0" dirty="0" smtClean="0"/>
              <a:t>, Manage Engine, </a:t>
            </a:r>
            <a:r>
              <a:rPr lang="en-US" baseline="0" dirty="0" err="1" smtClean="0"/>
              <a:t>Graphana</a:t>
            </a:r>
            <a:r>
              <a:rPr lang="en-US" baseline="0" dirty="0" smtClean="0"/>
              <a:t>, </a:t>
            </a:r>
            <a:r>
              <a:rPr lang="en-US" baseline="0" dirty="0" err="1" smtClean="0"/>
              <a:t>Kibana</a:t>
            </a:r>
            <a:r>
              <a:rPr lang="en-US" baseline="0" dirty="0" smtClean="0"/>
              <a:t> </a:t>
            </a:r>
            <a:r>
              <a:rPr lang="en-US" baseline="0" dirty="0" err="1" smtClean="0"/>
              <a:t>dan</a:t>
            </a:r>
            <a:r>
              <a:rPr lang="en-US" baseline="0" dirty="0" smtClean="0"/>
              <a:t> TPAM </a:t>
            </a:r>
            <a:r>
              <a:rPr lang="en-US" baseline="0" dirty="0" err="1" smtClean="0"/>
              <a:t>jika</a:t>
            </a:r>
            <a:r>
              <a:rPr lang="en-US" baseline="0" dirty="0" smtClean="0"/>
              <a:t> </a:t>
            </a:r>
            <a:r>
              <a:rPr lang="en-US" baseline="0" dirty="0" err="1" smtClean="0"/>
              <a:t>perlu</a:t>
            </a:r>
            <a:r>
              <a:rPr lang="en-US" baseline="0" dirty="0" smtClean="0"/>
              <a:t> </a:t>
            </a:r>
            <a:r>
              <a:rPr lang="en-US" baseline="0" dirty="0" err="1" smtClean="0"/>
              <a:t>akses</a:t>
            </a:r>
            <a:r>
              <a:rPr lang="en-US" baseline="0" dirty="0" smtClean="0"/>
              <a:t> </a:t>
            </a:r>
            <a:r>
              <a:rPr lang="en-US" baseline="0" dirty="0" err="1" smtClean="0"/>
              <a:t>ke</a:t>
            </a:r>
            <a:r>
              <a:rPr lang="en-US" baseline="0" dirty="0" smtClean="0"/>
              <a:t> server production.</a:t>
            </a:r>
          </a:p>
          <a:p>
            <a:pPr marL="171450" indent="-171450">
              <a:buFontTx/>
              <a:buChar char="-"/>
            </a:pPr>
            <a:r>
              <a:rPr lang="en-US" baseline="0" dirty="0" smtClean="0"/>
              <a:t>Nah </a:t>
            </a:r>
            <a:r>
              <a:rPr lang="en-US" baseline="0" dirty="0" err="1" smtClean="0"/>
              <a:t>kalau</a:t>
            </a:r>
            <a:r>
              <a:rPr lang="en-US" baseline="0" dirty="0" smtClean="0"/>
              <a:t> </a:t>
            </a:r>
            <a:r>
              <a:rPr lang="en-US" baseline="0" dirty="0" err="1" smtClean="0"/>
              <a:t>cerita</a:t>
            </a:r>
            <a:r>
              <a:rPr lang="en-US" baseline="0" dirty="0" smtClean="0"/>
              <a:t> tools </a:t>
            </a:r>
            <a:r>
              <a:rPr lang="en-US" baseline="0" dirty="0" err="1" smtClean="0"/>
              <a:t>mungkin</a:t>
            </a:r>
            <a:r>
              <a:rPr lang="en-US" baseline="0" dirty="0" smtClean="0"/>
              <a:t> </a:t>
            </a:r>
            <a:r>
              <a:rPr lang="en-US" baseline="0" dirty="0" err="1" smtClean="0"/>
              <a:t>bisa</a:t>
            </a:r>
            <a:r>
              <a:rPr lang="en-US" baseline="0" dirty="0" smtClean="0"/>
              <a:t> </a:t>
            </a:r>
            <a:r>
              <a:rPr lang="en-US" baseline="0" dirty="0" err="1" smtClean="0"/>
              <a:t>banyak</a:t>
            </a:r>
            <a:r>
              <a:rPr lang="en-US" baseline="0" dirty="0" smtClean="0"/>
              <a:t> </a:t>
            </a:r>
            <a:r>
              <a:rPr lang="en-US" baseline="0" dirty="0" err="1" smtClean="0"/>
              <a:t>banget</a:t>
            </a:r>
            <a:r>
              <a:rPr lang="en-US" baseline="0" dirty="0" smtClean="0"/>
              <a:t> </a:t>
            </a:r>
            <a:r>
              <a:rPr lang="en-US" baseline="0" dirty="0" err="1" smtClean="0"/>
              <a:t>ya</a:t>
            </a:r>
            <a:r>
              <a:rPr lang="en-US" baseline="0" dirty="0" smtClean="0"/>
              <a:t>,  </a:t>
            </a:r>
            <a:r>
              <a:rPr lang="en-US" baseline="0" dirty="0" err="1" smtClean="0"/>
              <a:t>tapi</a:t>
            </a:r>
            <a:r>
              <a:rPr lang="en-US" baseline="0" dirty="0" smtClean="0"/>
              <a:t> </a:t>
            </a:r>
            <a:r>
              <a:rPr lang="en-US" baseline="0" dirty="0" err="1" smtClean="0"/>
              <a:t>singkatnya</a:t>
            </a:r>
            <a:r>
              <a:rPr lang="en-US" baseline="0" dirty="0" smtClean="0"/>
              <a:t> </a:t>
            </a:r>
            <a:r>
              <a:rPr lang="en-US" baseline="0" dirty="0" err="1" smtClean="0"/>
              <a:t>dengan</a:t>
            </a:r>
            <a:r>
              <a:rPr lang="en-US" baseline="0" dirty="0" smtClean="0"/>
              <a:t> tools yang </a:t>
            </a:r>
            <a:r>
              <a:rPr lang="en-US" baseline="0" dirty="0" err="1" smtClean="0"/>
              <a:t>disediakan</a:t>
            </a:r>
            <a:r>
              <a:rPr lang="en-US" baseline="0" dirty="0" smtClean="0"/>
              <a:t> </a:t>
            </a:r>
            <a:r>
              <a:rPr lang="en-US" baseline="0" dirty="0" err="1" smtClean="0"/>
              <a:t>saya</a:t>
            </a:r>
            <a:r>
              <a:rPr lang="en-US" baseline="0" dirty="0" smtClean="0"/>
              <a:t> </a:t>
            </a:r>
            <a:r>
              <a:rPr lang="en-US" baseline="0" dirty="0" err="1" smtClean="0"/>
              <a:t>dan</a:t>
            </a:r>
            <a:r>
              <a:rPr lang="en-US" baseline="0" dirty="0" smtClean="0"/>
              <a:t> </a:t>
            </a:r>
            <a:r>
              <a:rPr lang="en-US" baseline="0" dirty="0" err="1" smtClean="0"/>
              <a:t>tim</a:t>
            </a:r>
            <a:r>
              <a:rPr lang="en-US" baseline="0" dirty="0" smtClean="0"/>
              <a:t> AM </a:t>
            </a:r>
            <a:r>
              <a:rPr lang="en-US" baseline="0" dirty="0" err="1" smtClean="0"/>
              <a:t>bisa</a:t>
            </a:r>
            <a:r>
              <a:rPr lang="en-US" baseline="0" dirty="0" smtClean="0"/>
              <a:t> </a:t>
            </a:r>
            <a:r>
              <a:rPr lang="en-US" baseline="0" dirty="0" err="1" smtClean="0"/>
              <a:t>memonitor</a:t>
            </a:r>
            <a:r>
              <a:rPr lang="en-US" baseline="0" dirty="0" smtClean="0"/>
              <a:t> status </a:t>
            </a:r>
            <a:r>
              <a:rPr lang="en-US" baseline="0" dirty="0" err="1" smtClean="0"/>
              <a:t>aplikasi</a:t>
            </a:r>
            <a:r>
              <a:rPr lang="en-US" baseline="0" dirty="0" smtClean="0"/>
              <a:t> yang </a:t>
            </a:r>
            <a:r>
              <a:rPr lang="en-US" baseline="0" dirty="0" err="1" smtClean="0"/>
              <a:t>sudah</a:t>
            </a:r>
            <a:r>
              <a:rPr lang="en-US" baseline="0" dirty="0" smtClean="0"/>
              <a:t> live di production</a:t>
            </a:r>
          </a:p>
          <a:p>
            <a:pPr marL="171450" indent="-171450">
              <a:buFontTx/>
              <a:buChar char="-"/>
            </a:pPr>
            <a:r>
              <a:rPr lang="en-US" baseline="0" dirty="0" smtClean="0"/>
              <a:t>Di slide </a:t>
            </a:r>
            <a:r>
              <a:rPr lang="en-US" baseline="0" dirty="0" err="1" smtClean="0"/>
              <a:t>selanjutnya</a:t>
            </a:r>
            <a:r>
              <a:rPr lang="en-US" baseline="0" dirty="0" smtClean="0"/>
              <a:t> </a:t>
            </a:r>
            <a:r>
              <a:rPr lang="en-US" baseline="0" dirty="0" err="1" smtClean="0"/>
              <a:t>saya</a:t>
            </a:r>
            <a:r>
              <a:rPr lang="en-US" baseline="0" dirty="0" smtClean="0"/>
              <a:t> </a:t>
            </a:r>
            <a:r>
              <a:rPr lang="en-US" baseline="0" dirty="0" err="1" smtClean="0"/>
              <a:t>akan</a:t>
            </a:r>
            <a:r>
              <a:rPr lang="en-US" baseline="0" dirty="0" smtClean="0"/>
              <a:t> </a:t>
            </a:r>
            <a:r>
              <a:rPr lang="en-US" baseline="0" dirty="0" err="1" smtClean="0"/>
              <a:t>coba</a:t>
            </a:r>
            <a:r>
              <a:rPr lang="en-US" baseline="0" dirty="0" smtClean="0"/>
              <a:t> </a:t>
            </a:r>
            <a:r>
              <a:rPr lang="en-US" baseline="0" dirty="0" err="1" smtClean="0"/>
              <a:t>gambarkan</a:t>
            </a:r>
            <a:r>
              <a:rPr lang="en-US" baseline="0" dirty="0" smtClean="0"/>
              <a:t> </a:t>
            </a:r>
            <a:r>
              <a:rPr lang="en-US" baseline="0" dirty="0" err="1" smtClean="0"/>
              <a:t>salah</a:t>
            </a:r>
            <a:r>
              <a:rPr lang="en-US" baseline="0" dirty="0" smtClean="0"/>
              <a:t> </a:t>
            </a:r>
            <a:r>
              <a:rPr lang="en-US" baseline="0" dirty="0" err="1" smtClean="0"/>
              <a:t>satu</a:t>
            </a:r>
            <a:r>
              <a:rPr lang="en-US" baseline="0" dirty="0" smtClean="0"/>
              <a:t> case yang </a:t>
            </a:r>
            <a:r>
              <a:rPr lang="en-US" baseline="0" dirty="0" err="1" smtClean="0"/>
              <a:t>saya</a:t>
            </a:r>
            <a:r>
              <a:rPr lang="en-US" baseline="0" dirty="0" smtClean="0"/>
              <a:t> handle.</a:t>
            </a:r>
            <a:endParaRPr lang="en-US" dirty="0" smtClean="0"/>
          </a:p>
        </p:txBody>
      </p:sp>
      <p:sp>
        <p:nvSpPr>
          <p:cNvPr id="4" name="Slide Number Placeholder 3"/>
          <p:cNvSpPr>
            <a:spLocks noGrp="1"/>
          </p:cNvSpPr>
          <p:nvPr>
            <p:ph type="sldNum" sz="quarter" idx="10"/>
          </p:nvPr>
        </p:nvSpPr>
        <p:spPr/>
        <p:txBody>
          <a:bodyPr/>
          <a:lstStyle/>
          <a:p>
            <a:fld id="{AAC77139-E000-4EDB-869E-5DCA29A7F4AD}" type="slidenum">
              <a:rPr lang="en-US" smtClean="0"/>
              <a:t>7</a:t>
            </a:fld>
            <a:endParaRPr lang="en-US"/>
          </a:p>
        </p:txBody>
      </p:sp>
    </p:spTree>
    <p:extLst>
      <p:ext uri="{BB962C8B-B14F-4D97-AF65-F5344CB8AC3E}">
        <p14:creationId xmlns:p14="http://schemas.microsoft.com/office/powerpoint/2010/main" val="2773765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Selanjutnya</a:t>
            </a:r>
            <a:r>
              <a:rPr lang="en-US" dirty="0" smtClean="0"/>
              <a:t>,</a:t>
            </a:r>
            <a:r>
              <a:rPr lang="en-US" baseline="0" dirty="0" smtClean="0"/>
              <a:t> </a:t>
            </a:r>
            <a:r>
              <a:rPr lang="en-US" baseline="0" dirty="0" err="1" smtClean="0"/>
              <a:t>c</a:t>
            </a:r>
            <a:r>
              <a:rPr lang="en-US" dirty="0" err="1" smtClean="0"/>
              <a:t>ontoh</a:t>
            </a:r>
            <a:r>
              <a:rPr lang="en-US" baseline="0" dirty="0" smtClean="0"/>
              <a:t> issue, error di </a:t>
            </a:r>
            <a:r>
              <a:rPr lang="en-US" baseline="0" dirty="0" err="1" smtClean="0"/>
              <a:t>aplikasi</a:t>
            </a:r>
            <a:endParaRPr lang="en-US" baseline="0" dirty="0" smtClean="0"/>
          </a:p>
          <a:p>
            <a:pPr marL="171450" indent="-171450">
              <a:buFontTx/>
              <a:buChar char="-"/>
            </a:pPr>
            <a:r>
              <a:rPr lang="en-US" baseline="0" dirty="0" err="1" smtClean="0"/>
              <a:t>Ternyata</a:t>
            </a:r>
            <a:r>
              <a:rPr lang="en-US" baseline="0" dirty="0" smtClean="0"/>
              <a:t> </a:t>
            </a:r>
            <a:r>
              <a:rPr lang="en-US" baseline="0" dirty="0" err="1" smtClean="0"/>
              <a:t>setelah</a:t>
            </a:r>
            <a:r>
              <a:rPr lang="en-US" baseline="0" dirty="0" smtClean="0"/>
              <a:t> di </a:t>
            </a:r>
            <a:r>
              <a:rPr lang="en-US" baseline="0" dirty="0" err="1" smtClean="0"/>
              <a:t>cek</a:t>
            </a:r>
            <a:r>
              <a:rPr lang="en-US" baseline="0" dirty="0" smtClean="0"/>
              <a:t> </a:t>
            </a:r>
            <a:r>
              <a:rPr lang="en-US" baseline="0" dirty="0" err="1" smtClean="0"/>
              <a:t>melalui</a:t>
            </a:r>
            <a:r>
              <a:rPr lang="en-US" baseline="0" dirty="0" smtClean="0"/>
              <a:t> log </a:t>
            </a:r>
            <a:r>
              <a:rPr lang="en-US" baseline="0" dirty="0" err="1" smtClean="0"/>
              <a:t>ditemukan</a:t>
            </a:r>
            <a:r>
              <a:rPr lang="en-US" baseline="0" dirty="0" smtClean="0"/>
              <a:t> </a:t>
            </a:r>
            <a:r>
              <a:rPr lang="en-US" baseline="0" dirty="0" err="1" smtClean="0"/>
              <a:t>bahwa</a:t>
            </a:r>
            <a:r>
              <a:rPr lang="en-US" baseline="0" dirty="0" smtClean="0"/>
              <a:t> </a:t>
            </a:r>
            <a:r>
              <a:rPr lang="en-US" baseline="0" dirty="0" err="1" smtClean="0"/>
              <a:t>adanya</a:t>
            </a:r>
            <a:r>
              <a:rPr lang="en-US" baseline="0" dirty="0" smtClean="0"/>
              <a:t> whitespace enter (</a:t>
            </a:r>
            <a:r>
              <a:rPr lang="en-US" baseline="0" dirty="0" err="1" smtClean="0"/>
              <a:t>karakter</a:t>
            </a:r>
            <a:r>
              <a:rPr lang="en-US" baseline="0" dirty="0" smtClean="0"/>
              <a:t> enter yang </a:t>
            </a:r>
            <a:r>
              <a:rPr lang="en-US" baseline="0" dirty="0" err="1" smtClean="0"/>
              <a:t>tidak</a:t>
            </a:r>
            <a:r>
              <a:rPr lang="en-US" baseline="0" dirty="0" smtClean="0"/>
              <a:t> </a:t>
            </a:r>
            <a:r>
              <a:rPr lang="en-US" baseline="0" dirty="0" err="1" smtClean="0"/>
              <a:t>kelihatan</a:t>
            </a:r>
            <a:r>
              <a:rPr lang="en-US" baseline="0" dirty="0" smtClean="0"/>
              <a:t>) yang </a:t>
            </a:r>
            <a:r>
              <a:rPr lang="en-US" baseline="0" dirty="0" err="1" smtClean="0"/>
              <a:t>menyebabkan</a:t>
            </a:r>
            <a:r>
              <a:rPr lang="en-US" baseline="0" dirty="0" smtClean="0"/>
              <a:t> </a:t>
            </a:r>
            <a:r>
              <a:rPr lang="en-US" baseline="0" dirty="0" err="1" smtClean="0"/>
              <a:t>terjadinya</a:t>
            </a:r>
            <a:r>
              <a:rPr lang="en-US" baseline="0" dirty="0" smtClean="0"/>
              <a:t> error</a:t>
            </a:r>
          </a:p>
          <a:p>
            <a:pPr marL="171450" indent="-171450">
              <a:buFontTx/>
              <a:buChar char="-"/>
            </a:pPr>
            <a:r>
              <a:rPr lang="en-US" baseline="0" dirty="0" err="1" smtClean="0"/>
              <a:t>Kok</a:t>
            </a:r>
            <a:r>
              <a:rPr lang="en-US" baseline="0" dirty="0" smtClean="0"/>
              <a:t> </a:t>
            </a:r>
            <a:r>
              <a:rPr lang="en-US" baseline="0" dirty="0" err="1" smtClean="0"/>
              <a:t>bisa</a:t>
            </a:r>
            <a:r>
              <a:rPr lang="en-US" baseline="0" dirty="0" smtClean="0"/>
              <a:t> </a:t>
            </a:r>
            <a:r>
              <a:rPr lang="en-US" baseline="0" dirty="0" err="1" smtClean="0"/>
              <a:t>tahu</a:t>
            </a:r>
            <a:r>
              <a:rPr lang="en-US" baseline="0" dirty="0" smtClean="0"/>
              <a:t>?, nah </a:t>
            </a:r>
            <a:r>
              <a:rPr lang="en-US" baseline="0" dirty="0" err="1" smtClean="0"/>
              <a:t>hal</a:t>
            </a:r>
            <a:r>
              <a:rPr lang="en-US" baseline="0" dirty="0" smtClean="0"/>
              <a:t> </a:t>
            </a:r>
            <a:r>
              <a:rPr lang="en-US" baseline="0" dirty="0" err="1" smtClean="0"/>
              <a:t>ini</a:t>
            </a:r>
            <a:r>
              <a:rPr lang="en-US" baseline="0" dirty="0" smtClean="0"/>
              <a:t> </a:t>
            </a:r>
            <a:r>
              <a:rPr lang="en-US" baseline="0" dirty="0" err="1" smtClean="0"/>
              <a:t>bisa</a:t>
            </a:r>
            <a:r>
              <a:rPr lang="en-US" baseline="0" dirty="0" smtClean="0"/>
              <a:t> </a:t>
            </a:r>
            <a:r>
              <a:rPr lang="en-US" baseline="0" dirty="0" err="1" smtClean="0"/>
              <a:t>diketahui</a:t>
            </a:r>
            <a:r>
              <a:rPr lang="en-US" baseline="0" dirty="0" smtClean="0"/>
              <a:t> </a:t>
            </a:r>
            <a:r>
              <a:rPr lang="en-US" baseline="0" dirty="0" err="1" smtClean="0"/>
              <a:t>dengan</a:t>
            </a:r>
            <a:r>
              <a:rPr lang="en-US" baseline="0" dirty="0" smtClean="0"/>
              <a:t> </a:t>
            </a:r>
            <a:r>
              <a:rPr lang="en-US" baseline="0" dirty="0" err="1" smtClean="0"/>
              <a:t>melihat</a:t>
            </a:r>
            <a:r>
              <a:rPr lang="en-US" baseline="0" dirty="0" smtClean="0"/>
              <a:t> log </a:t>
            </a:r>
            <a:r>
              <a:rPr lang="en-US" baseline="0" dirty="0" err="1" smtClean="0"/>
              <a:t>terhadap</a:t>
            </a:r>
            <a:r>
              <a:rPr lang="en-US" baseline="0" dirty="0" smtClean="0"/>
              <a:t> </a:t>
            </a:r>
            <a:r>
              <a:rPr lang="en-US" baseline="0" dirty="0" err="1" smtClean="0"/>
              <a:t>aplikasi</a:t>
            </a:r>
            <a:r>
              <a:rPr lang="en-US" baseline="0" dirty="0" smtClean="0"/>
              <a:t> di production, </a:t>
            </a:r>
          </a:p>
          <a:p>
            <a:pPr marL="171450" indent="-171450">
              <a:buFontTx/>
              <a:buChar char="-"/>
            </a:pPr>
            <a:r>
              <a:rPr lang="en-US" baseline="0" dirty="0" smtClean="0"/>
              <a:t>Nah </a:t>
            </a:r>
            <a:r>
              <a:rPr lang="en-US" baseline="0" dirty="0" err="1" smtClean="0"/>
              <a:t>dengan</a:t>
            </a:r>
            <a:r>
              <a:rPr lang="en-US" baseline="0" dirty="0" smtClean="0"/>
              <a:t> </a:t>
            </a:r>
            <a:r>
              <a:rPr lang="en-US" baseline="0" dirty="0" err="1" smtClean="0"/>
              <a:t>adanya</a:t>
            </a:r>
            <a:r>
              <a:rPr lang="en-US" baseline="0" dirty="0" smtClean="0"/>
              <a:t> </a:t>
            </a:r>
            <a:r>
              <a:rPr lang="en-US" baseline="0" dirty="0" err="1" smtClean="0"/>
              <a:t>bukti</a:t>
            </a:r>
            <a:r>
              <a:rPr lang="en-US" baseline="0" dirty="0" smtClean="0"/>
              <a:t> </a:t>
            </a:r>
            <a:r>
              <a:rPr lang="en-US" baseline="0" dirty="0" err="1" smtClean="0"/>
              <a:t>ini</a:t>
            </a:r>
            <a:r>
              <a:rPr lang="en-US" baseline="0" dirty="0" smtClean="0"/>
              <a:t> </a:t>
            </a:r>
            <a:r>
              <a:rPr lang="en-US" baseline="0" dirty="0" err="1" smtClean="0"/>
              <a:t>nanti</a:t>
            </a:r>
            <a:r>
              <a:rPr lang="en-US" baseline="0" dirty="0" smtClean="0"/>
              <a:t> bug </a:t>
            </a:r>
            <a:r>
              <a:rPr lang="en-US" baseline="0" dirty="0" err="1" smtClean="0"/>
              <a:t>bisa</a:t>
            </a:r>
            <a:r>
              <a:rPr lang="en-US" baseline="0" dirty="0" smtClean="0"/>
              <a:t> </a:t>
            </a:r>
            <a:r>
              <a:rPr lang="en-US" baseline="0" dirty="0" err="1" smtClean="0"/>
              <a:t>dijadikan</a:t>
            </a:r>
            <a:r>
              <a:rPr lang="en-US" baseline="0" dirty="0" smtClean="0"/>
              <a:t> </a:t>
            </a:r>
            <a:r>
              <a:rPr lang="en-US" baseline="0" dirty="0" err="1" smtClean="0"/>
              <a:t>referensi</a:t>
            </a:r>
            <a:r>
              <a:rPr lang="en-US" baseline="0" dirty="0" smtClean="0"/>
              <a:t> </a:t>
            </a:r>
            <a:r>
              <a:rPr lang="en-US" baseline="0" dirty="0" err="1" smtClean="0"/>
              <a:t>tim</a:t>
            </a:r>
            <a:r>
              <a:rPr lang="en-US" baseline="0" dirty="0" smtClean="0"/>
              <a:t> </a:t>
            </a:r>
            <a:r>
              <a:rPr lang="en-US" baseline="0" dirty="0" err="1" smtClean="0"/>
              <a:t>dev</a:t>
            </a:r>
            <a:r>
              <a:rPr lang="en-US" baseline="0" dirty="0" smtClean="0"/>
              <a:t> untuk </a:t>
            </a:r>
            <a:r>
              <a:rPr lang="en-US" baseline="0" dirty="0" err="1" smtClean="0"/>
              <a:t>bugfixing</a:t>
            </a:r>
            <a:r>
              <a:rPr lang="en-US" baseline="0" dirty="0" smtClean="0"/>
              <a:t> </a:t>
            </a:r>
            <a:r>
              <a:rPr lang="en-US" baseline="0" dirty="0" err="1" smtClean="0"/>
              <a:t>sebagai</a:t>
            </a:r>
            <a:r>
              <a:rPr lang="en-US" baseline="0" dirty="0" smtClean="0"/>
              <a:t> </a:t>
            </a:r>
            <a:r>
              <a:rPr lang="en-US" baseline="0" dirty="0" err="1" smtClean="0"/>
              <a:t>bukti</a:t>
            </a:r>
            <a:r>
              <a:rPr lang="en-US" baseline="0" dirty="0" smtClean="0"/>
              <a:t> yang </a:t>
            </a:r>
            <a:r>
              <a:rPr lang="en-US" baseline="0" dirty="0" err="1" smtClean="0"/>
              <a:t>konkrit</a:t>
            </a:r>
            <a:r>
              <a:rPr lang="en-US" baseline="0" dirty="0" smtClean="0"/>
              <a:t> </a:t>
            </a:r>
            <a:r>
              <a:rPr lang="en-US" baseline="0" dirty="0" err="1" smtClean="0"/>
              <a:t>dan</a:t>
            </a:r>
            <a:r>
              <a:rPr lang="en-US" baseline="0" dirty="0" smtClean="0"/>
              <a:t> bug </a:t>
            </a:r>
            <a:r>
              <a:rPr lang="en-US" baseline="0" dirty="0" err="1" smtClean="0"/>
              <a:t>fixingnya</a:t>
            </a:r>
            <a:r>
              <a:rPr lang="en-US" baseline="0" dirty="0" smtClean="0"/>
              <a:t> </a:t>
            </a:r>
            <a:r>
              <a:rPr lang="en-US" baseline="0" dirty="0" err="1" smtClean="0"/>
              <a:t>menjadi</a:t>
            </a:r>
            <a:r>
              <a:rPr lang="en-US" baseline="0" dirty="0" smtClean="0"/>
              <a:t> </a:t>
            </a:r>
            <a:r>
              <a:rPr lang="en-US" baseline="0" dirty="0" err="1" smtClean="0"/>
              <a:t>lebih</a:t>
            </a:r>
            <a:r>
              <a:rPr lang="en-US" baseline="0" dirty="0" smtClean="0"/>
              <a:t> </a:t>
            </a:r>
            <a:r>
              <a:rPr lang="en-US" baseline="0" dirty="0" err="1" smtClean="0"/>
              <a:t>terarah</a:t>
            </a:r>
            <a:r>
              <a:rPr lang="en-US" baseline="0" dirty="0" smtClean="0"/>
              <a:t>.</a:t>
            </a:r>
          </a:p>
          <a:p>
            <a:pPr marL="171450" indent="-171450">
              <a:buFontTx/>
              <a:buChar char="-"/>
            </a:pPr>
            <a:r>
              <a:rPr lang="en-US" baseline="0" dirty="0" err="1" smtClean="0"/>
              <a:t>Jadi</a:t>
            </a:r>
            <a:r>
              <a:rPr lang="en-US" baseline="0" dirty="0" smtClean="0"/>
              <a:t> </a:t>
            </a:r>
            <a:r>
              <a:rPr lang="en-US" baseline="0" dirty="0" err="1" smtClean="0"/>
              <a:t>dengan</a:t>
            </a:r>
            <a:r>
              <a:rPr lang="en-US" baseline="0" dirty="0" smtClean="0"/>
              <a:t> </a:t>
            </a:r>
            <a:r>
              <a:rPr lang="en-US" baseline="0" dirty="0" err="1" smtClean="0"/>
              <a:t>macam</a:t>
            </a:r>
            <a:r>
              <a:rPr lang="en-US" baseline="0" dirty="0" smtClean="0"/>
              <a:t> – </a:t>
            </a:r>
            <a:r>
              <a:rPr lang="en-US" baseline="0" dirty="0" err="1" smtClean="0"/>
              <a:t>macam</a:t>
            </a:r>
            <a:r>
              <a:rPr lang="en-US" baseline="0" dirty="0" smtClean="0"/>
              <a:t> tools yang </a:t>
            </a:r>
            <a:r>
              <a:rPr lang="en-US" baseline="0" dirty="0" err="1" smtClean="0"/>
              <a:t>saya</a:t>
            </a:r>
            <a:r>
              <a:rPr lang="en-US" baseline="0" dirty="0" smtClean="0"/>
              <a:t> </a:t>
            </a:r>
            <a:r>
              <a:rPr lang="en-US" baseline="0" dirty="0" err="1" smtClean="0"/>
              <a:t>gunakan</a:t>
            </a:r>
            <a:r>
              <a:rPr lang="en-US" baseline="0" dirty="0" smtClean="0"/>
              <a:t> </a:t>
            </a:r>
            <a:r>
              <a:rPr lang="en-US" baseline="0" dirty="0" err="1" smtClean="0"/>
              <a:t>tadi</a:t>
            </a:r>
            <a:r>
              <a:rPr lang="en-US" baseline="0" dirty="0" smtClean="0"/>
              <a:t>, </a:t>
            </a:r>
            <a:r>
              <a:rPr lang="en-US" baseline="0" dirty="0" err="1" smtClean="0"/>
              <a:t>saya</a:t>
            </a:r>
            <a:r>
              <a:rPr lang="en-US" baseline="0" dirty="0" smtClean="0"/>
              <a:t> </a:t>
            </a:r>
            <a:r>
              <a:rPr lang="en-US" baseline="0" dirty="0" err="1" smtClean="0"/>
              <a:t>harus</a:t>
            </a:r>
            <a:r>
              <a:rPr lang="en-US" baseline="0" dirty="0" smtClean="0"/>
              <a:t> </a:t>
            </a:r>
            <a:r>
              <a:rPr lang="en-US" baseline="0" dirty="0" err="1" smtClean="0"/>
              <a:t>bisa</a:t>
            </a:r>
            <a:r>
              <a:rPr lang="en-US" baseline="0" dirty="0" smtClean="0"/>
              <a:t> </a:t>
            </a:r>
            <a:r>
              <a:rPr lang="en-US" baseline="0" dirty="0" err="1" smtClean="0"/>
              <a:t>mencari</a:t>
            </a:r>
            <a:r>
              <a:rPr lang="en-US" baseline="0" dirty="0" smtClean="0"/>
              <a:t> RCA, </a:t>
            </a:r>
            <a:r>
              <a:rPr lang="en-US" baseline="0" dirty="0" err="1" smtClean="0"/>
              <a:t>atau</a:t>
            </a:r>
            <a:r>
              <a:rPr lang="en-US" baseline="0" dirty="0" smtClean="0"/>
              <a:t> root cause analysis yang </a:t>
            </a:r>
            <a:r>
              <a:rPr lang="en-US" baseline="0" dirty="0" err="1" smtClean="0"/>
              <a:t>nanti</a:t>
            </a:r>
            <a:r>
              <a:rPr lang="en-US" baseline="0" dirty="0" smtClean="0"/>
              <a:t> di follow up </a:t>
            </a:r>
            <a:r>
              <a:rPr lang="en-US" baseline="0" dirty="0" err="1" smtClean="0"/>
              <a:t>ke</a:t>
            </a:r>
            <a:r>
              <a:rPr lang="en-US" baseline="0" dirty="0" smtClean="0"/>
              <a:t> </a:t>
            </a:r>
            <a:r>
              <a:rPr lang="en-US" baseline="0" dirty="0" err="1" smtClean="0"/>
              <a:t>tim</a:t>
            </a:r>
            <a:r>
              <a:rPr lang="en-US" baseline="0" dirty="0" smtClean="0"/>
              <a:t> dev.</a:t>
            </a: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8</a:t>
            </a:fld>
            <a:endParaRPr lang="en-US"/>
          </a:p>
        </p:txBody>
      </p:sp>
    </p:spTree>
    <p:extLst>
      <p:ext uri="{BB962C8B-B14F-4D97-AF65-F5344CB8AC3E}">
        <p14:creationId xmlns:p14="http://schemas.microsoft.com/office/powerpoint/2010/main" val="2717669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Selanjutnya</a:t>
            </a:r>
            <a:r>
              <a:rPr lang="en-US" baseline="0" dirty="0" smtClean="0"/>
              <a:t> </a:t>
            </a:r>
            <a:r>
              <a:rPr lang="en-US" baseline="0" dirty="0" err="1" smtClean="0"/>
              <a:t>ada</a:t>
            </a:r>
            <a:r>
              <a:rPr lang="en-US" baseline="0" dirty="0" smtClean="0"/>
              <a:t> system NDTS, NDTS </a:t>
            </a:r>
            <a:r>
              <a:rPr lang="en-US" baseline="0" dirty="0" err="1" smtClean="0"/>
              <a:t>adalah</a:t>
            </a:r>
            <a:r>
              <a:rPr lang="en-US" baseline="0" dirty="0" smtClean="0"/>
              <a:t> system yang </a:t>
            </a:r>
            <a:r>
              <a:rPr lang="en-US" baseline="0" dirty="0" err="1" smtClean="0"/>
              <a:t>digunakan</a:t>
            </a:r>
            <a:r>
              <a:rPr lang="en-US" baseline="0" dirty="0" smtClean="0"/>
              <a:t> </a:t>
            </a:r>
            <a:r>
              <a:rPr lang="en-US" baseline="0" dirty="0" err="1" smtClean="0"/>
              <a:t>maybank</a:t>
            </a:r>
            <a:r>
              <a:rPr lang="en-US" baseline="0" dirty="0" smtClean="0"/>
              <a:t> untuk </a:t>
            </a:r>
            <a:r>
              <a:rPr lang="en-US" baseline="0" dirty="0" err="1" smtClean="0"/>
              <a:t>mensupport</a:t>
            </a:r>
            <a:r>
              <a:rPr lang="en-US" baseline="0" dirty="0" smtClean="0"/>
              <a:t> </a:t>
            </a:r>
            <a:r>
              <a:rPr lang="en-US" baseline="0" dirty="0" err="1" smtClean="0"/>
              <a:t>aktivitas</a:t>
            </a:r>
            <a:r>
              <a:rPr lang="en-US" baseline="0" dirty="0" smtClean="0"/>
              <a:t> BAU di Kantor </a:t>
            </a:r>
            <a:r>
              <a:rPr lang="en-US" baseline="0" dirty="0" err="1" smtClean="0"/>
              <a:t>Cabang</a:t>
            </a:r>
            <a:r>
              <a:rPr lang="en-US" baseline="0" dirty="0" smtClean="0"/>
              <a:t>.</a:t>
            </a:r>
          </a:p>
          <a:p>
            <a:pPr marL="171450" indent="-171450">
              <a:buFontTx/>
              <a:buChar char="-"/>
            </a:pPr>
            <a:r>
              <a:rPr lang="en-US" baseline="0" dirty="0" smtClean="0"/>
              <a:t>Untuk flow-</a:t>
            </a:r>
            <a:r>
              <a:rPr lang="en-US" baseline="0" dirty="0" err="1" smtClean="0"/>
              <a:t>nya</a:t>
            </a:r>
            <a:r>
              <a:rPr lang="en-US" baseline="0" dirty="0" smtClean="0"/>
              <a:t> </a:t>
            </a:r>
            <a:r>
              <a:rPr lang="en-US" baseline="0" dirty="0" err="1" smtClean="0"/>
              <a:t>kurang</a:t>
            </a:r>
            <a:r>
              <a:rPr lang="en-US" baseline="0" dirty="0" smtClean="0"/>
              <a:t> </a:t>
            </a:r>
            <a:r>
              <a:rPr lang="en-US" baseline="0" dirty="0" err="1" smtClean="0"/>
              <a:t>lebih</a:t>
            </a:r>
            <a:r>
              <a:rPr lang="en-US" baseline="0" dirty="0" smtClean="0"/>
              <a:t> </a:t>
            </a:r>
            <a:r>
              <a:rPr lang="en-US" baseline="0" dirty="0" err="1" smtClean="0"/>
              <a:t>sama</a:t>
            </a:r>
            <a:r>
              <a:rPr lang="en-US" baseline="0" dirty="0" smtClean="0"/>
              <a:t> </a:t>
            </a:r>
            <a:r>
              <a:rPr lang="en-US" baseline="0" dirty="0" err="1" smtClean="0"/>
              <a:t>seperti</a:t>
            </a:r>
            <a:r>
              <a:rPr lang="en-US" baseline="0" dirty="0" smtClean="0"/>
              <a:t> M2U </a:t>
            </a:r>
            <a:r>
              <a:rPr lang="en-US" baseline="0" dirty="0" err="1" smtClean="0"/>
              <a:t>dimana</a:t>
            </a:r>
            <a:r>
              <a:rPr lang="en-US" baseline="0" dirty="0" smtClean="0"/>
              <a:t> </a:t>
            </a:r>
            <a:r>
              <a:rPr lang="en-US" baseline="0" dirty="0" err="1" smtClean="0"/>
              <a:t>saya</a:t>
            </a:r>
            <a:r>
              <a:rPr lang="en-US" baseline="0" dirty="0" smtClean="0"/>
              <a:t> </a:t>
            </a:r>
            <a:r>
              <a:rPr lang="en-US" baseline="0" dirty="0" err="1" smtClean="0"/>
              <a:t>dan</a:t>
            </a:r>
            <a:r>
              <a:rPr lang="en-US" baseline="0" dirty="0" smtClean="0"/>
              <a:t> </a:t>
            </a:r>
            <a:r>
              <a:rPr lang="en-US" baseline="0" dirty="0" err="1" smtClean="0"/>
              <a:t>tim</a:t>
            </a:r>
            <a:r>
              <a:rPr lang="en-US" baseline="0" dirty="0" smtClean="0"/>
              <a:t> </a:t>
            </a:r>
            <a:r>
              <a:rPr lang="en-US" baseline="0" dirty="0" err="1" smtClean="0"/>
              <a:t>melakukan</a:t>
            </a:r>
            <a:r>
              <a:rPr lang="en-US" baseline="0" dirty="0" smtClean="0"/>
              <a:t> monitoring </a:t>
            </a:r>
            <a:r>
              <a:rPr lang="en-US" baseline="0" dirty="0" err="1" smtClean="0"/>
              <a:t>dan</a:t>
            </a:r>
            <a:r>
              <a:rPr lang="en-US" baseline="0" dirty="0" smtClean="0"/>
              <a:t> maintenance </a:t>
            </a:r>
            <a:r>
              <a:rPr lang="en-US" baseline="0" dirty="0" err="1" smtClean="0"/>
              <a:t>aplikasi</a:t>
            </a:r>
            <a:r>
              <a:rPr lang="en-US" baseline="0" dirty="0" smtClean="0"/>
              <a:t> NDTS, </a:t>
            </a:r>
            <a:r>
              <a:rPr lang="en-US" baseline="0" dirty="0" err="1" smtClean="0"/>
              <a:t>namun</a:t>
            </a:r>
            <a:r>
              <a:rPr lang="en-US" baseline="0" dirty="0" smtClean="0"/>
              <a:t> </a:t>
            </a:r>
            <a:r>
              <a:rPr lang="en-US" baseline="0" dirty="0" err="1" smtClean="0"/>
              <a:t>ada</a:t>
            </a:r>
            <a:r>
              <a:rPr lang="en-US" baseline="0" dirty="0" smtClean="0"/>
              <a:t> </a:t>
            </a:r>
            <a:r>
              <a:rPr lang="en-US" baseline="0" dirty="0" err="1" smtClean="0"/>
              <a:t>perbedaan</a:t>
            </a:r>
            <a:r>
              <a:rPr lang="en-US" baseline="0" dirty="0" smtClean="0"/>
              <a:t> </a:t>
            </a:r>
            <a:r>
              <a:rPr lang="en-US" baseline="0" dirty="0" err="1" smtClean="0"/>
              <a:t>yakni</a:t>
            </a:r>
            <a:r>
              <a:rPr lang="en-US" baseline="0" dirty="0" smtClean="0"/>
              <a:t> system NDTS </a:t>
            </a:r>
            <a:r>
              <a:rPr lang="en-US" baseline="0" dirty="0" err="1" smtClean="0"/>
              <a:t>mempunyai</a:t>
            </a:r>
            <a:r>
              <a:rPr lang="en-US" baseline="0" dirty="0" smtClean="0"/>
              <a:t> </a:t>
            </a:r>
            <a:r>
              <a:rPr lang="en-US" baseline="0" dirty="0" err="1" smtClean="0"/>
              <a:t>perangkat</a:t>
            </a:r>
            <a:r>
              <a:rPr lang="en-US" baseline="0" dirty="0" smtClean="0"/>
              <a:t> </a:t>
            </a:r>
            <a:r>
              <a:rPr lang="en-US" baseline="0" dirty="0" err="1" smtClean="0"/>
              <a:t>keras</a:t>
            </a:r>
            <a:r>
              <a:rPr lang="en-US" baseline="0" dirty="0" smtClean="0"/>
              <a:t>/hardware di scope </a:t>
            </a:r>
            <a:r>
              <a:rPr lang="en-US" baseline="0" dirty="0" err="1" smtClean="0"/>
              <a:t>aplikasinya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9</a:t>
            </a:fld>
            <a:endParaRPr lang="en-US"/>
          </a:p>
        </p:txBody>
      </p:sp>
    </p:spTree>
    <p:extLst>
      <p:ext uri="{BB962C8B-B14F-4D97-AF65-F5344CB8AC3E}">
        <p14:creationId xmlns:p14="http://schemas.microsoft.com/office/powerpoint/2010/main" val="3887006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Ada</a:t>
            </a:r>
            <a:r>
              <a:rPr lang="en-US" baseline="0" dirty="0" smtClean="0"/>
              <a:t> </a:t>
            </a:r>
            <a:r>
              <a:rPr lang="en-US" baseline="0" dirty="0" err="1" smtClean="0"/>
              <a:t>beberapa</a:t>
            </a:r>
            <a:r>
              <a:rPr lang="en-US" baseline="0" dirty="0" smtClean="0"/>
              <a:t> case yang </a:t>
            </a:r>
            <a:r>
              <a:rPr lang="en-US" baseline="0" dirty="0" err="1" smtClean="0"/>
              <a:t>telah</a:t>
            </a:r>
            <a:r>
              <a:rPr lang="en-US" baseline="0" dirty="0" smtClean="0"/>
              <a:t> </a:t>
            </a:r>
            <a:r>
              <a:rPr lang="en-US" baseline="0" dirty="0" err="1" smtClean="0"/>
              <a:t>saya</a:t>
            </a:r>
            <a:r>
              <a:rPr lang="en-US" baseline="0" dirty="0" smtClean="0"/>
              <a:t> handle, </a:t>
            </a:r>
            <a:r>
              <a:rPr lang="en-US" baseline="0" dirty="0" err="1" smtClean="0"/>
              <a:t>namun</a:t>
            </a:r>
            <a:r>
              <a:rPr lang="en-US" baseline="0" dirty="0" smtClean="0"/>
              <a:t> </a:t>
            </a:r>
            <a:r>
              <a:rPr lang="en-US" baseline="0" dirty="0" err="1" smtClean="0"/>
              <a:t>salah</a:t>
            </a:r>
            <a:r>
              <a:rPr lang="en-US" baseline="0" dirty="0" smtClean="0"/>
              <a:t> </a:t>
            </a:r>
            <a:r>
              <a:rPr lang="en-US" baseline="0" dirty="0" err="1" smtClean="0"/>
              <a:t>satunya</a:t>
            </a:r>
            <a:r>
              <a:rPr lang="en-US" baseline="0" dirty="0" smtClean="0"/>
              <a:t> </a:t>
            </a:r>
            <a:r>
              <a:rPr lang="en-US" baseline="0" dirty="0" err="1" smtClean="0"/>
              <a:t>adalah</a:t>
            </a:r>
            <a:r>
              <a:rPr lang="en-US" baseline="0" dirty="0" smtClean="0"/>
              <a:t> </a:t>
            </a:r>
            <a:r>
              <a:rPr lang="en-US" baseline="0" dirty="0" err="1" smtClean="0"/>
              <a:t>ketika</a:t>
            </a:r>
            <a:r>
              <a:rPr lang="en-US" baseline="0" dirty="0" smtClean="0"/>
              <a:t> </a:t>
            </a:r>
            <a:r>
              <a:rPr lang="en-US" baseline="0" dirty="0" err="1" smtClean="0"/>
              <a:t>ditemukan</a:t>
            </a:r>
            <a:r>
              <a:rPr lang="en-US" baseline="0" dirty="0" smtClean="0"/>
              <a:t> issue di production </a:t>
            </a:r>
            <a:r>
              <a:rPr lang="en-US" baseline="0" dirty="0" err="1" smtClean="0"/>
              <a:t>dimana</a:t>
            </a:r>
            <a:r>
              <a:rPr lang="en-US" baseline="0" dirty="0" smtClean="0"/>
              <a:t> log </a:t>
            </a:r>
            <a:r>
              <a:rPr lang="en-US" baseline="0" dirty="0" err="1" smtClean="0"/>
              <a:t>tidak</a:t>
            </a:r>
            <a:r>
              <a:rPr lang="en-US" baseline="0" dirty="0" smtClean="0"/>
              <a:t> </a:t>
            </a:r>
            <a:r>
              <a:rPr lang="en-US" baseline="0" dirty="0" err="1" smtClean="0"/>
              <a:t>masuk</a:t>
            </a:r>
            <a:r>
              <a:rPr lang="en-US" baseline="0" dirty="0" smtClean="0"/>
              <a:t>.</a:t>
            </a:r>
          </a:p>
          <a:p>
            <a:pPr marL="171450" indent="-171450">
              <a:buFontTx/>
              <a:buChar char="-"/>
            </a:pPr>
            <a:r>
              <a:rPr lang="en-US" baseline="0" dirty="0" err="1" smtClean="0"/>
              <a:t>Disini</a:t>
            </a:r>
            <a:r>
              <a:rPr lang="en-US" baseline="0" dirty="0" smtClean="0"/>
              <a:t> </a:t>
            </a:r>
            <a:r>
              <a:rPr lang="en-US" baseline="0" dirty="0" err="1" smtClean="0"/>
              <a:t>saya</a:t>
            </a:r>
            <a:r>
              <a:rPr lang="en-US" baseline="0" dirty="0" smtClean="0"/>
              <a:t> </a:t>
            </a:r>
            <a:r>
              <a:rPr lang="en-US" baseline="0" dirty="0" err="1" smtClean="0"/>
              <a:t>melakukan</a:t>
            </a:r>
            <a:r>
              <a:rPr lang="en-US" baseline="0" dirty="0" smtClean="0"/>
              <a:t> root-cause-analysis untuk </a:t>
            </a:r>
            <a:r>
              <a:rPr lang="en-US" baseline="0" dirty="0" err="1" smtClean="0"/>
              <a:t>mendapatkan</a:t>
            </a:r>
            <a:r>
              <a:rPr lang="en-US" baseline="0" dirty="0" smtClean="0"/>
              <a:t> RCA-</a:t>
            </a:r>
            <a:r>
              <a:rPr lang="en-US" baseline="0" dirty="0" err="1" smtClean="0"/>
              <a:t>nya</a:t>
            </a:r>
            <a:r>
              <a:rPr lang="en-US" baseline="0" dirty="0" smtClean="0"/>
              <a:t> </a:t>
            </a:r>
            <a:r>
              <a:rPr lang="en-US" baseline="0" dirty="0" err="1" smtClean="0"/>
              <a:t>dan</a:t>
            </a:r>
            <a:r>
              <a:rPr lang="en-US" baseline="0" dirty="0" smtClean="0"/>
              <a:t> </a:t>
            </a:r>
            <a:r>
              <a:rPr lang="en-US" baseline="0" dirty="0" err="1" smtClean="0"/>
              <a:t>melakukan</a:t>
            </a:r>
            <a:r>
              <a:rPr lang="en-US" baseline="0" dirty="0" smtClean="0"/>
              <a:t> </a:t>
            </a:r>
            <a:r>
              <a:rPr lang="en-US" baseline="0" dirty="0" err="1" smtClean="0"/>
              <a:t>kolab</a:t>
            </a:r>
            <a:r>
              <a:rPr lang="en-US" baseline="0" dirty="0" smtClean="0"/>
              <a:t> </a:t>
            </a:r>
            <a:r>
              <a:rPr lang="en-US" baseline="0" dirty="0" err="1" smtClean="0"/>
              <a:t>dengan</a:t>
            </a:r>
            <a:r>
              <a:rPr lang="en-US" baseline="0" dirty="0" smtClean="0"/>
              <a:t> </a:t>
            </a:r>
            <a:r>
              <a:rPr lang="en-US" baseline="0" dirty="0" err="1" smtClean="0"/>
              <a:t>divisi</a:t>
            </a:r>
            <a:r>
              <a:rPr lang="en-US" baseline="0" dirty="0" smtClean="0"/>
              <a:t> Tech Innovations, </a:t>
            </a:r>
            <a:r>
              <a:rPr lang="en-US" baseline="0" dirty="0" err="1" smtClean="0"/>
              <a:t>dan</a:t>
            </a:r>
            <a:r>
              <a:rPr lang="en-US" baseline="0" dirty="0" smtClean="0"/>
              <a:t> </a:t>
            </a:r>
            <a:r>
              <a:rPr lang="en-US" baseline="0" dirty="0" err="1" smtClean="0"/>
              <a:t>diketahui</a:t>
            </a:r>
            <a:r>
              <a:rPr lang="en-US" baseline="0" dirty="0" smtClean="0"/>
              <a:t> </a:t>
            </a:r>
            <a:r>
              <a:rPr lang="en-US" baseline="0" dirty="0" err="1" smtClean="0"/>
              <a:t>bugnya</a:t>
            </a:r>
            <a:r>
              <a:rPr lang="en-US" baseline="0" dirty="0" smtClean="0"/>
              <a:t> </a:t>
            </a:r>
            <a:r>
              <a:rPr lang="en-US" baseline="0" dirty="0" err="1" smtClean="0"/>
              <a:t>disebabkan</a:t>
            </a:r>
            <a:r>
              <a:rPr lang="en-US" baseline="0" dirty="0" smtClean="0"/>
              <a:t> </a:t>
            </a:r>
            <a:r>
              <a:rPr lang="en-US" baseline="0" dirty="0" err="1" smtClean="0"/>
              <a:t>oleh</a:t>
            </a:r>
            <a:r>
              <a:rPr lang="en-US" baseline="0" dirty="0" smtClean="0"/>
              <a:t> endpoint config yang </a:t>
            </a:r>
            <a:r>
              <a:rPr lang="en-US" baseline="0" dirty="0" err="1" smtClean="0"/>
              <a:t>kurang</a:t>
            </a:r>
            <a:r>
              <a:rPr lang="en-US" baseline="0" dirty="0" smtClean="0"/>
              <a:t> </a:t>
            </a:r>
            <a:r>
              <a:rPr lang="en-US" baseline="0" dirty="0" err="1" smtClean="0"/>
              <a:t>tepat</a:t>
            </a:r>
            <a:r>
              <a:rPr lang="en-US" baseline="0" dirty="0" smtClean="0"/>
              <a:t>.</a:t>
            </a:r>
          </a:p>
          <a:p>
            <a:pPr marL="171450" indent="-171450">
              <a:buFontTx/>
              <a:buChar char="-"/>
            </a:pPr>
            <a:r>
              <a:rPr lang="en-US" baseline="0" dirty="0" err="1" smtClean="0"/>
              <a:t>Setelah</a:t>
            </a:r>
            <a:r>
              <a:rPr lang="en-US" baseline="0" dirty="0" smtClean="0"/>
              <a:t> RCA </a:t>
            </a:r>
            <a:r>
              <a:rPr lang="en-US" baseline="0" dirty="0" err="1" smtClean="0"/>
              <a:t>diketahui</a:t>
            </a:r>
            <a:r>
              <a:rPr lang="en-US" baseline="0" dirty="0" smtClean="0"/>
              <a:t> </a:t>
            </a:r>
            <a:r>
              <a:rPr lang="en-US" baseline="0" dirty="0" err="1" smtClean="0"/>
              <a:t>saya</a:t>
            </a:r>
            <a:r>
              <a:rPr lang="en-US" baseline="0" dirty="0" smtClean="0"/>
              <a:t> </a:t>
            </a:r>
            <a:r>
              <a:rPr lang="en-US" baseline="0" dirty="0" err="1" smtClean="0"/>
              <a:t>tidak</a:t>
            </a:r>
            <a:r>
              <a:rPr lang="en-US" baseline="0" dirty="0" smtClean="0"/>
              <a:t> </a:t>
            </a:r>
            <a:r>
              <a:rPr lang="en-US" baseline="0" dirty="0" err="1" smtClean="0"/>
              <a:t>berhenti</a:t>
            </a:r>
            <a:r>
              <a:rPr lang="en-US" baseline="0" dirty="0" smtClean="0"/>
              <a:t> </a:t>
            </a:r>
            <a:r>
              <a:rPr lang="en-US" baseline="0" dirty="0" err="1" smtClean="0"/>
              <a:t>disitu</a:t>
            </a:r>
            <a:r>
              <a:rPr lang="en-US" baseline="0" dirty="0" smtClean="0"/>
              <a:t>, </a:t>
            </a:r>
            <a:r>
              <a:rPr lang="en-US" baseline="0" dirty="0" err="1" smtClean="0"/>
              <a:t>melainkan</a:t>
            </a:r>
            <a:r>
              <a:rPr lang="en-US" baseline="0" dirty="0" smtClean="0"/>
              <a:t> </a:t>
            </a:r>
            <a:r>
              <a:rPr lang="en-US" baseline="0" dirty="0" err="1" smtClean="0"/>
              <a:t>saya</a:t>
            </a:r>
            <a:r>
              <a:rPr lang="en-US" baseline="0" dirty="0" smtClean="0"/>
              <a:t> </a:t>
            </a:r>
            <a:r>
              <a:rPr lang="en-US" baseline="0" dirty="0" err="1" smtClean="0"/>
              <a:t>lanjut</a:t>
            </a:r>
            <a:r>
              <a:rPr lang="en-US" baseline="0" dirty="0" smtClean="0"/>
              <a:t> </a:t>
            </a:r>
            <a:r>
              <a:rPr lang="en-US" baseline="0" dirty="0" err="1" smtClean="0"/>
              <a:t>kolab</a:t>
            </a:r>
            <a:r>
              <a:rPr lang="en-US" baseline="0" dirty="0" smtClean="0"/>
              <a:t> </a:t>
            </a:r>
            <a:r>
              <a:rPr lang="en-US" baseline="0" dirty="0" err="1" smtClean="0"/>
              <a:t>dengan</a:t>
            </a:r>
            <a:r>
              <a:rPr lang="en-US" baseline="0" dirty="0" smtClean="0"/>
              <a:t> Tech Innovation </a:t>
            </a:r>
            <a:r>
              <a:rPr lang="en-US" baseline="0" dirty="0" err="1" smtClean="0"/>
              <a:t>sembari</a:t>
            </a:r>
            <a:r>
              <a:rPr lang="en-US" baseline="0" dirty="0" smtClean="0"/>
              <a:t> </a:t>
            </a:r>
            <a:r>
              <a:rPr lang="en-US" baseline="0" dirty="0" err="1" smtClean="0"/>
              <a:t>menyiapkan</a:t>
            </a:r>
            <a:r>
              <a:rPr lang="en-US" baseline="0" dirty="0" smtClean="0"/>
              <a:t> </a:t>
            </a:r>
            <a:r>
              <a:rPr lang="en-US" baseline="0" dirty="0" err="1" smtClean="0"/>
              <a:t>prosedur</a:t>
            </a:r>
            <a:r>
              <a:rPr lang="en-US" baseline="0" dirty="0" smtClean="0"/>
              <a:t> deployment yang </a:t>
            </a:r>
            <a:r>
              <a:rPr lang="en-US" baseline="0" dirty="0" err="1" smtClean="0"/>
              <a:t>dikenal</a:t>
            </a:r>
            <a:r>
              <a:rPr lang="en-US" baseline="0" dirty="0" smtClean="0"/>
              <a:t> </a:t>
            </a:r>
            <a:r>
              <a:rPr lang="en-US" baseline="0" dirty="0" err="1" smtClean="0"/>
              <a:t>sebagai</a:t>
            </a:r>
            <a:r>
              <a:rPr lang="en-US" baseline="0" dirty="0" smtClean="0"/>
              <a:t> PCR.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Menurut</a:t>
            </a:r>
            <a:r>
              <a:rPr lang="en-US" baseline="0" dirty="0" smtClean="0"/>
              <a:t> </a:t>
            </a:r>
            <a:r>
              <a:rPr lang="en-US" baseline="0" dirty="0" err="1" smtClean="0"/>
              <a:t>saya</a:t>
            </a:r>
            <a:r>
              <a:rPr lang="en-US" baseline="0" dirty="0" smtClean="0"/>
              <a:t> case </a:t>
            </a:r>
            <a:r>
              <a:rPr lang="en-US" baseline="0" dirty="0" err="1" smtClean="0"/>
              <a:t>ini</a:t>
            </a:r>
            <a:r>
              <a:rPr lang="en-US" baseline="0" dirty="0" smtClean="0"/>
              <a:t> </a:t>
            </a:r>
            <a:r>
              <a:rPr lang="en-US" baseline="0" dirty="0" err="1" smtClean="0"/>
              <a:t>cukup</a:t>
            </a:r>
            <a:r>
              <a:rPr lang="en-US" baseline="0" dirty="0" smtClean="0"/>
              <a:t> </a:t>
            </a:r>
            <a:r>
              <a:rPr lang="en-US" baseline="0" dirty="0" err="1" smtClean="0"/>
              <a:t>unik</a:t>
            </a:r>
            <a:r>
              <a:rPr lang="en-US" baseline="0" dirty="0" smtClean="0"/>
              <a:t> </a:t>
            </a:r>
            <a:r>
              <a:rPr lang="en-US" baseline="0" dirty="0" err="1" smtClean="0"/>
              <a:t>diantara</a:t>
            </a:r>
            <a:r>
              <a:rPr lang="en-US" baseline="0" dirty="0" smtClean="0"/>
              <a:t> case2 </a:t>
            </a:r>
            <a:r>
              <a:rPr lang="en-US" baseline="0" dirty="0" err="1" smtClean="0"/>
              <a:t>lainnya</a:t>
            </a:r>
            <a:r>
              <a:rPr lang="en-US" baseline="0" dirty="0" smtClean="0"/>
              <a:t> </a:t>
            </a:r>
            <a:r>
              <a:rPr lang="en-US" baseline="0" dirty="0" err="1" smtClean="0"/>
              <a:t>karena</a:t>
            </a:r>
            <a:r>
              <a:rPr lang="en-US" baseline="0" dirty="0" smtClean="0"/>
              <a:t> </a:t>
            </a:r>
            <a:r>
              <a:rPr lang="en-US" baseline="0" dirty="0" err="1" smtClean="0"/>
              <a:t>disini</a:t>
            </a:r>
            <a:r>
              <a:rPr lang="en-US" baseline="0" dirty="0" smtClean="0"/>
              <a:t> </a:t>
            </a:r>
            <a:r>
              <a:rPr lang="en-US" baseline="0" dirty="0" err="1" smtClean="0"/>
              <a:t>saya</a:t>
            </a:r>
            <a:r>
              <a:rPr lang="en-US" baseline="0" dirty="0" smtClean="0"/>
              <a:t> </a:t>
            </a:r>
            <a:r>
              <a:rPr lang="en-US" baseline="0" dirty="0" err="1" smtClean="0"/>
              <a:t>tidak</a:t>
            </a:r>
            <a:r>
              <a:rPr lang="en-US" baseline="0" dirty="0" smtClean="0"/>
              <a:t> </a:t>
            </a:r>
            <a:r>
              <a:rPr lang="en-US" baseline="0" dirty="0" err="1" smtClean="0"/>
              <a:t>hanya</a:t>
            </a:r>
            <a:r>
              <a:rPr lang="en-US" baseline="0" dirty="0" smtClean="0"/>
              <a:t> </a:t>
            </a:r>
            <a:r>
              <a:rPr lang="en-US" baseline="0" dirty="0" err="1" smtClean="0"/>
              <a:t>mengasah</a:t>
            </a:r>
            <a:r>
              <a:rPr lang="en-US" baseline="0" dirty="0" smtClean="0"/>
              <a:t> hard-skill </a:t>
            </a:r>
            <a:r>
              <a:rPr lang="en-US" baseline="0" dirty="0" err="1" smtClean="0"/>
              <a:t>saya</a:t>
            </a:r>
            <a:r>
              <a:rPr lang="en-US" baseline="0" dirty="0" smtClean="0"/>
              <a:t>, </a:t>
            </a:r>
            <a:r>
              <a:rPr lang="en-US" baseline="0" dirty="0" err="1" smtClean="0"/>
              <a:t>namun</a:t>
            </a:r>
            <a:r>
              <a:rPr lang="en-US" baseline="0" dirty="0" smtClean="0"/>
              <a:t> </a:t>
            </a:r>
            <a:r>
              <a:rPr lang="en-US" baseline="0" dirty="0" err="1" smtClean="0"/>
              <a:t>juga</a:t>
            </a:r>
            <a:r>
              <a:rPr lang="en-US" baseline="0" dirty="0" smtClean="0"/>
              <a:t> </a:t>
            </a:r>
            <a:r>
              <a:rPr lang="en-US" baseline="0" dirty="0" err="1" smtClean="0"/>
              <a:t>mengasah</a:t>
            </a:r>
            <a:r>
              <a:rPr lang="en-US" baseline="0" dirty="0" smtClean="0"/>
              <a:t> soft-skill </a:t>
            </a:r>
            <a:r>
              <a:rPr lang="en-US" baseline="0" dirty="0" err="1" smtClean="0"/>
              <a:t>saya</a:t>
            </a:r>
            <a:r>
              <a:rPr lang="en-US" baseline="0" dirty="0" smtClean="0"/>
              <a:t> </a:t>
            </a:r>
            <a:r>
              <a:rPr lang="en-US" baseline="0" dirty="0" err="1" smtClean="0"/>
              <a:t>juga</a:t>
            </a:r>
            <a:r>
              <a:rPr lang="en-US" baseline="0" dirty="0" smtClean="0"/>
              <a:t>. </a:t>
            </a:r>
            <a:r>
              <a:rPr lang="en-US" baseline="0" dirty="0" err="1" smtClean="0"/>
              <a:t>Karena</a:t>
            </a:r>
            <a:r>
              <a:rPr lang="en-US" baseline="0" dirty="0" smtClean="0"/>
              <a:t> </a:t>
            </a:r>
            <a:r>
              <a:rPr lang="en-US" baseline="0" dirty="0" err="1" smtClean="0"/>
              <a:t>selain</a:t>
            </a:r>
            <a:r>
              <a:rPr lang="en-US" baseline="0" dirty="0" smtClean="0"/>
              <a:t> </a:t>
            </a:r>
            <a:r>
              <a:rPr lang="en-US" baseline="0" dirty="0" err="1" smtClean="0"/>
              <a:t>melakukan</a:t>
            </a:r>
            <a:r>
              <a:rPr lang="en-US" baseline="0" dirty="0" smtClean="0"/>
              <a:t> bug-fixing </a:t>
            </a:r>
            <a:r>
              <a:rPr lang="en-US" baseline="0" dirty="0" err="1" smtClean="0"/>
              <a:t>secara</a:t>
            </a:r>
            <a:r>
              <a:rPr lang="en-US" baseline="0" dirty="0" smtClean="0"/>
              <a:t> </a:t>
            </a:r>
            <a:r>
              <a:rPr lang="en-US" baseline="0" dirty="0" err="1" smtClean="0"/>
              <a:t>pararel</a:t>
            </a:r>
            <a:r>
              <a:rPr lang="en-US" baseline="0" dirty="0" smtClean="0"/>
              <a:t> </a:t>
            </a:r>
            <a:r>
              <a:rPr lang="en-US" baseline="0" dirty="0" err="1" smtClean="0"/>
              <a:t>saya</a:t>
            </a:r>
            <a:r>
              <a:rPr lang="en-US" baseline="0" dirty="0" smtClean="0"/>
              <a:t> </a:t>
            </a:r>
            <a:r>
              <a:rPr lang="en-US" baseline="0" dirty="0" err="1" smtClean="0"/>
              <a:t>juga</a:t>
            </a:r>
            <a:r>
              <a:rPr lang="en-US" baseline="0" dirty="0" smtClean="0"/>
              <a:t> </a:t>
            </a:r>
            <a:r>
              <a:rPr lang="en-US" baseline="0" dirty="0" err="1" smtClean="0"/>
              <a:t>membuat</a:t>
            </a:r>
            <a:r>
              <a:rPr lang="en-US" baseline="0" dirty="0" smtClean="0"/>
              <a:t> </a:t>
            </a:r>
            <a:r>
              <a:rPr lang="en-US" baseline="0" dirty="0" err="1" smtClean="0"/>
              <a:t>dokumen</a:t>
            </a:r>
            <a:r>
              <a:rPr lang="en-US" baseline="0" dirty="0" smtClean="0"/>
              <a:t> </a:t>
            </a:r>
            <a:r>
              <a:rPr lang="en-US" baseline="0" dirty="0" err="1" smtClean="0"/>
              <a:t>administratif</a:t>
            </a:r>
            <a:r>
              <a:rPr lang="en-US" baseline="0" dirty="0" smtClean="0"/>
              <a:t> and </a:t>
            </a:r>
            <a:r>
              <a:rPr lang="en-US" baseline="0" dirty="0" err="1" smtClean="0"/>
              <a:t>mencoba</a:t>
            </a:r>
            <a:r>
              <a:rPr lang="en-US" baseline="0" dirty="0" smtClean="0"/>
              <a:t> </a:t>
            </a:r>
            <a:r>
              <a:rPr lang="en-US" baseline="0" dirty="0" err="1" smtClean="0"/>
              <a:t>berkoordinasi</a:t>
            </a:r>
            <a:r>
              <a:rPr lang="en-US" baseline="0" dirty="0" smtClean="0"/>
              <a:t> </a:t>
            </a:r>
            <a:r>
              <a:rPr lang="en-US" baseline="0" dirty="0" err="1" smtClean="0"/>
              <a:t>dengan</a:t>
            </a:r>
            <a:r>
              <a:rPr lang="en-US" baseline="0" dirty="0" smtClean="0"/>
              <a:t> </a:t>
            </a:r>
            <a:r>
              <a:rPr lang="en-US" baseline="0" dirty="0" err="1" smtClean="0"/>
              <a:t>tim</a:t>
            </a:r>
            <a:r>
              <a:rPr lang="en-US" baseline="0" dirty="0" smtClean="0"/>
              <a:t> – </a:t>
            </a:r>
            <a:r>
              <a:rPr lang="en-US" baseline="0" dirty="0" err="1" smtClean="0"/>
              <a:t>tim</a:t>
            </a:r>
            <a:r>
              <a:rPr lang="en-US" baseline="0" dirty="0" smtClean="0"/>
              <a:t> yang </a:t>
            </a:r>
            <a:r>
              <a:rPr lang="en-US" baseline="0" dirty="0" err="1" smtClean="0"/>
              <a:t>berkaitan</a:t>
            </a:r>
            <a:r>
              <a:rPr lang="en-US" baseline="0" dirty="0" smtClean="0"/>
              <a:t>, </a:t>
            </a:r>
            <a:r>
              <a:rPr lang="en-US" baseline="0" dirty="0" err="1" smtClean="0"/>
              <a:t>jadi</a:t>
            </a:r>
            <a:r>
              <a:rPr lang="en-US" baseline="0" dirty="0" smtClean="0"/>
              <a:t> </a:t>
            </a:r>
            <a:r>
              <a:rPr lang="en-US" baseline="0" dirty="0" err="1" smtClean="0"/>
              <a:t>ndak</a:t>
            </a:r>
            <a:r>
              <a:rPr lang="en-US" baseline="0" dirty="0" smtClean="0"/>
              <a:t> </a:t>
            </a:r>
            <a:r>
              <a:rPr lang="en-US" baseline="0" dirty="0" err="1" smtClean="0"/>
              <a:t>hanya</a:t>
            </a:r>
            <a:r>
              <a:rPr lang="en-US" baseline="0" dirty="0" smtClean="0"/>
              <a:t> </a:t>
            </a:r>
            <a:r>
              <a:rPr lang="en-US" baseline="0" dirty="0" err="1" smtClean="0"/>
              <a:t>langsung</a:t>
            </a:r>
            <a:r>
              <a:rPr lang="en-US" baseline="0" dirty="0" smtClean="0"/>
              <a:t> </a:t>
            </a:r>
            <a:r>
              <a:rPr lang="en-US" baseline="0" dirty="0" err="1" smtClean="0"/>
              <a:t>bugfix</a:t>
            </a:r>
            <a:r>
              <a:rPr lang="en-US" baseline="0" dirty="0" smtClean="0"/>
              <a:t> </a:t>
            </a:r>
            <a:r>
              <a:rPr lang="en-US" baseline="0" dirty="0" err="1" smtClean="0"/>
              <a:t>secara</a:t>
            </a:r>
            <a:r>
              <a:rPr lang="en-US" baseline="0" dirty="0" smtClean="0"/>
              <a:t> terburu2. </a:t>
            </a:r>
            <a:endParaRPr lang="en-US" dirty="0" smtClean="0"/>
          </a:p>
        </p:txBody>
      </p:sp>
      <p:sp>
        <p:nvSpPr>
          <p:cNvPr id="4" name="Slide Number Placeholder 3"/>
          <p:cNvSpPr>
            <a:spLocks noGrp="1"/>
          </p:cNvSpPr>
          <p:nvPr>
            <p:ph type="sldNum" sz="quarter" idx="10"/>
          </p:nvPr>
        </p:nvSpPr>
        <p:spPr/>
        <p:txBody>
          <a:bodyPr/>
          <a:lstStyle/>
          <a:p>
            <a:fld id="{AAC77139-E000-4EDB-869E-5DCA29A7F4AD}" type="slidenum">
              <a:rPr lang="en-US" smtClean="0"/>
              <a:t>10</a:t>
            </a:fld>
            <a:endParaRPr lang="en-US"/>
          </a:p>
        </p:txBody>
      </p:sp>
    </p:spTree>
    <p:extLst>
      <p:ext uri="{BB962C8B-B14F-4D97-AF65-F5344CB8AC3E}">
        <p14:creationId xmlns:p14="http://schemas.microsoft.com/office/powerpoint/2010/main" val="2584091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Main 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xmlns="" id="{5288B3EB-F9F7-C740-BB9A-F0CE75052D7B}"/>
              </a:ext>
            </a:extLst>
          </p:cNvPr>
          <p:cNvSpPr>
            <a:spLocks noGrp="1"/>
          </p:cNvSpPr>
          <p:nvPr>
            <p:ph type="body" sz="quarter" idx="13" hasCustomPrompt="1"/>
          </p:nvPr>
        </p:nvSpPr>
        <p:spPr>
          <a:xfrm>
            <a:off x="585788" y="2559050"/>
            <a:ext cx="10082212" cy="652463"/>
          </a:xfrm>
        </p:spPr>
        <p:txBody>
          <a:bodyPr>
            <a:noAutofit/>
          </a:bodyPr>
          <a:lstStyle>
            <a:lvl1pPr marL="0" indent="0">
              <a:buNone/>
              <a:defRPr sz="1800"/>
            </a:lvl1pPr>
            <a:lvl2pPr>
              <a:defRPr sz="1800"/>
            </a:lvl2pPr>
            <a:lvl3pPr>
              <a:defRPr sz="1800"/>
            </a:lvl3pPr>
            <a:lvl4pPr>
              <a:defRPr sz="1800"/>
            </a:lvl4pPr>
            <a:lvl5pPr>
              <a:defRPr sz="1800"/>
            </a:lvl5pPr>
          </a:lstStyle>
          <a:p>
            <a:pPr lvl="0"/>
            <a:r>
              <a:rPr lang="en-US" dirty="0"/>
              <a:t>Insert Date / Document Version</a:t>
            </a:r>
          </a:p>
        </p:txBody>
      </p:sp>
      <p:sp>
        <p:nvSpPr>
          <p:cNvPr id="2" name="Title 1">
            <a:extLst>
              <a:ext uri="{FF2B5EF4-FFF2-40B4-BE49-F238E27FC236}">
                <a16:creationId xmlns:a16="http://schemas.microsoft.com/office/drawing/2014/main" xmlns="" id="{6D697E39-371E-3E4F-9B2B-838C37523B1B}"/>
              </a:ext>
            </a:extLst>
          </p:cNvPr>
          <p:cNvSpPr>
            <a:spLocks noGrp="1"/>
          </p:cNvSpPr>
          <p:nvPr>
            <p:ph type="ctrTitle"/>
          </p:nvPr>
        </p:nvSpPr>
        <p:spPr>
          <a:xfrm>
            <a:off x="585833" y="1198895"/>
            <a:ext cx="10082167" cy="719707"/>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66E6BC8A-8225-4646-9D45-3F467B2F0056}"/>
              </a:ext>
            </a:extLst>
          </p:cNvPr>
          <p:cNvSpPr>
            <a:spLocks noGrp="1"/>
          </p:cNvSpPr>
          <p:nvPr>
            <p:ph type="subTitle" idx="1"/>
          </p:nvPr>
        </p:nvSpPr>
        <p:spPr>
          <a:xfrm>
            <a:off x="585833" y="1949419"/>
            <a:ext cx="10082167" cy="57827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Group 9">
            <a:extLst>
              <a:ext uri="{FF2B5EF4-FFF2-40B4-BE49-F238E27FC236}">
                <a16:creationId xmlns:a16="http://schemas.microsoft.com/office/drawing/2014/main" xmlns="" id="{A98975D2-EAD6-7C4A-BB27-8110683CB786}"/>
              </a:ext>
            </a:extLst>
          </p:cNvPr>
          <p:cNvGrpSpPr/>
          <p:nvPr/>
        </p:nvGrpSpPr>
        <p:grpSpPr>
          <a:xfrm>
            <a:off x="450360" y="3744893"/>
            <a:ext cx="2060103" cy="753352"/>
            <a:chOff x="450360" y="3744893"/>
            <a:chExt cx="2060103" cy="753352"/>
          </a:xfrm>
        </p:grpSpPr>
        <p:pic>
          <p:nvPicPr>
            <p:cNvPr id="11" name="Picture 10">
              <a:extLst>
                <a:ext uri="{FF2B5EF4-FFF2-40B4-BE49-F238E27FC236}">
                  <a16:creationId xmlns:a16="http://schemas.microsoft.com/office/drawing/2014/main" xmlns="" id="{F72CFCFB-D349-F245-99FE-E8ED5C4E2D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352" y="3744893"/>
              <a:ext cx="1837959" cy="498965"/>
            </a:xfrm>
            <a:prstGeom prst="rect">
              <a:avLst/>
            </a:prstGeom>
          </p:spPr>
        </p:pic>
        <p:sp>
          <p:nvSpPr>
            <p:cNvPr id="12" name="TextBox 11">
              <a:extLst>
                <a:ext uri="{FF2B5EF4-FFF2-40B4-BE49-F238E27FC236}">
                  <a16:creationId xmlns:a16="http://schemas.microsoft.com/office/drawing/2014/main" xmlns="" id="{935158BB-F8D5-B54D-B2ED-0168792F8B28}"/>
                </a:ext>
              </a:extLst>
            </p:cNvPr>
            <p:cNvSpPr txBox="1"/>
            <p:nvPr/>
          </p:nvSpPr>
          <p:spPr>
            <a:xfrm>
              <a:off x="450360" y="4244329"/>
              <a:ext cx="2060103" cy="253916"/>
            </a:xfrm>
            <a:prstGeom prst="rect">
              <a:avLst/>
            </a:prstGeom>
            <a:noFill/>
          </p:spPr>
          <p:txBody>
            <a:bodyPr wrap="square" rtlCol="0">
              <a:spAutoFit/>
            </a:bodyPr>
            <a:lstStyle/>
            <a:p>
              <a:pPr algn="r"/>
              <a:r>
                <a:rPr lang="en-US" sz="1050" dirty="0">
                  <a:latin typeface="Trebuchet MS" panose="020B0603020202020204" pitchFamily="34" charset="0"/>
                </a:rPr>
                <a:t>Humanising Financial Services</a:t>
              </a:r>
            </a:p>
          </p:txBody>
        </p:sp>
      </p:grpSp>
      <p:sp>
        <p:nvSpPr>
          <p:cNvPr id="4" name="Footer Placeholder 3">
            <a:extLst>
              <a:ext uri="{FF2B5EF4-FFF2-40B4-BE49-F238E27FC236}">
                <a16:creationId xmlns:a16="http://schemas.microsoft.com/office/drawing/2014/main" xmlns="" id="{F08099C8-7697-9C4D-8D32-53526BB3ED8B}"/>
              </a:ext>
            </a:extLst>
          </p:cNvPr>
          <p:cNvSpPr>
            <a:spLocks noGrp="1"/>
          </p:cNvSpPr>
          <p:nvPr>
            <p:ph type="ftr" sz="quarter" idx="14"/>
          </p:nvPr>
        </p:nvSpPr>
        <p:spPr>
          <a:xfrm>
            <a:off x="6986556" y="117070"/>
            <a:ext cx="4966748" cy="360000"/>
          </a:xfrm>
        </p:spPr>
        <p:txBody>
          <a:bodyPr anchor="b" anchorCtr="0"/>
          <a:lstStyle>
            <a:lvl1pPr>
              <a:defRPr sz="1200">
                <a:solidFill>
                  <a:schemeClr val="tx1">
                    <a:lumMod val="95000"/>
                    <a:lumOff val="5000"/>
                  </a:schemeClr>
                </a:solidFill>
              </a:defRPr>
            </a:lvl1pPr>
          </a:lstStyle>
          <a:p>
            <a:endParaRPr lang="en-ID"/>
          </a:p>
        </p:txBody>
      </p:sp>
      <p:sp>
        <p:nvSpPr>
          <p:cNvPr id="5" name="Slide Number Placeholder 4">
            <a:extLst>
              <a:ext uri="{FF2B5EF4-FFF2-40B4-BE49-F238E27FC236}">
                <a16:creationId xmlns:a16="http://schemas.microsoft.com/office/drawing/2014/main" xmlns="" id="{761F157F-E773-9E40-95D1-79F17798E5A0}"/>
              </a:ext>
            </a:extLst>
          </p:cNvPr>
          <p:cNvSpPr>
            <a:spLocks noGrp="1"/>
          </p:cNvSpPr>
          <p:nvPr>
            <p:ph type="sldNum" sz="quarter" idx="15"/>
          </p:nvPr>
        </p:nvSpPr>
        <p:spPr/>
        <p:txBody>
          <a:bodyPr/>
          <a:lstStyle/>
          <a:p>
            <a:fld id="{10208EE1-6094-497D-8279-45D0A0E7B44C}" type="slidenum">
              <a:rPr lang="en-ID" smtClean="0"/>
              <a:t>‹#›</a:t>
            </a:fld>
            <a:endParaRPr lang="en-ID"/>
          </a:p>
        </p:txBody>
      </p:sp>
      <p:sp>
        <p:nvSpPr>
          <p:cNvPr id="13" name="Rectangle 12"/>
          <p:cNvSpPr/>
          <p:nvPr/>
        </p:nvSpPr>
        <p:spPr>
          <a:xfrm>
            <a:off x="6986556" y="507887"/>
            <a:ext cx="5021766" cy="523220"/>
          </a:xfrm>
          <a:prstGeom prst="rect">
            <a:avLst/>
          </a:prstGeom>
        </p:spPr>
        <p:txBody>
          <a:bodyPr wrap="square">
            <a:spAutoFit/>
          </a:bodyPr>
          <a:lstStyle/>
          <a:p>
            <a:pPr algn="just"/>
            <a:r>
              <a:rPr lang="en-MY" sz="700" i="1" dirty="0"/>
              <a:t>Disclaimer: The contents of this document/information remain the intellectual property of Maybank and no part of this is to be reproduced or transmitted in any form or by any means, including electronically, photocopying, recording or in any information storage and retrieval system without the permission in writing from Maybank. The contents of this document/information are confidential and its circulation and use are restricted.</a:t>
            </a:r>
          </a:p>
        </p:txBody>
      </p:sp>
    </p:spTree>
    <p:extLst>
      <p:ext uri="{BB962C8B-B14F-4D97-AF65-F5344CB8AC3E}">
        <p14:creationId xmlns:p14="http://schemas.microsoft.com/office/powerpoint/2010/main" val="535744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able layout with copy">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xmlns="" id="{9E9578D3-73F5-4B45-880E-D728A04E5519}"/>
              </a:ext>
            </a:extLst>
          </p:cNvPr>
          <p:cNvSpPr>
            <a:spLocks noGrp="1"/>
          </p:cNvSpPr>
          <p:nvPr>
            <p:ph type="ftr" sz="quarter" idx="11"/>
          </p:nvPr>
        </p:nvSpPr>
        <p:spPr/>
        <p:txBody>
          <a:bodyPr/>
          <a:lstStyle/>
          <a:p>
            <a:endParaRPr lang="en-ID"/>
          </a:p>
        </p:txBody>
      </p:sp>
      <p:sp>
        <p:nvSpPr>
          <p:cNvPr id="2" name="Title 1">
            <a:extLst>
              <a:ext uri="{FF2B5EF4-FFF2-40B4-BE49-F238E27FC236}">
                <a16:creationId xmlns:a16="http://schemas.microsoft.com/office/drawing/2014/main" xmlns="" id="{E8EB04BC-3E8E-2741-8C53-EE2B482A6F48}"/>
              </a:ext>
            </a:extLst>
          </p:cNvPr>
          <p:cNvSpPr>
            <a:spLocks noGrp="1"/>
          </p:cNvSpPr>
          <p:nvPr>
            <p:ph type="title" hasCustomPrompt="1"/>
          </p:nvPr>
        </p:nvSpPr>
        <p:spPr>
          <a:xfrm>
            <a:off x="504825" y="250215"/>
            <a:ext cx="10412557" cy="584297"/>
          </a:xfrm>
        </p:spPr>
        <p:txBody>
          <a:bodyPr/>
          <a:lstStyle>
            <a:lvl1pPr>
              <a:defRPr/>
            </a:lvl1pPr>
          </a:lstStyle>
          <a:p>
            <a:r>
              <a:rPr lang="en-US" sz="2800" dirty="0">
                <a:latin typeface="Trebuchet MS" panose="020B0603020202020204" pitchFamily="34" charset="0"/>
              </a:rPr>
              <a:t>Table layout with copy</a:t>
            </a:r>
            <a:endParaRPr lang="en-US" dirty="0"/>
          </a:p>
        </p:txBody>
      </p:sp>
      <p:sp>
        <p:nvSpPr>
          <p:cNvPr id="3" name="Text Placeholder 2">
            <a:extLst>
              <a:ext uri="{FF2B5EF4-FFF2-40B4-BE49-F238E27FC236}">
                <a16:creationId xmlns:a16="http://schemas.microsoft.com/office/drawing/2014/main" xmlns="" id="{EC316D93-A762-F242-A2EA-25CE18AA65CA}"/>
              </a:ext>
            </a:extLst>
          </p:cNvPr>
          <p:cNvSpPr>
            <a:spLocks noGrp="1"/>
          </p:cNvSpPr>
          <p:nvPr>
            <p:ph type="body" idx="1" hasCustomPrompt="1"/>
          </p:nvPr>
        </p:nvSpPr>
        <p:spPr>
          <a:xfrm>
            <a:off x="1422545" y="-640493"/>
            <a:ext cx="5891996" cy="303677"/>
          </a:xfrm>
        </p:spPr>
        <p:txBody>
          <a:bodyPr anchor="b">
            <a:normAutofit/>
          </a:bodyPr>
          <a:lstStyle>
            <a:lvl1pPr marL="0" indent="0">
              <a:buNone/>
              <a:defRPr sz="1400" b="1">
                <a:solidFill>
                  <a:srgbClr val="59595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xmlns="" id="{EAF8B3DA-4F87-9E44-9E87-E64D2C891546}"/>
              </a:ext>
            </a:extLst>
          </p:cNvPr>
          <p:cNvSpPr>
            <a:spLocks noGrp="1"/>
          </p:cNvSpPr>
          <p:nvPr>
            <p:ph sz="half" idx="2"/>
          </p:nvPr>
        </p:nvSpPr>
        <p:spPr>
          <a:xfrm>
            <a:off x="465942" y="1653951"/>
            <a:ext cx="3346403" cy="2831544"/>
          </a:xfrm>
        </p:spPr>
        <p:txBody>
          <a:bodyPr>
            <a:normAutofit/>
          </a:bodyPr>
          <a:lstStyle>
            <a:lvl1pPr marL="0" indent="0">
              <a:buNone/>
              <a:defRPr sz="1800">
                <a:solidFill>
                  <a:schemeClr val="tx1">
                    <a:lumMod val="85000"/>
                    <a:lumOff val="15000"/>
                  </a:schemeClr>
                </a:solidFill>
              </a:defRPr>
            </a:lvl1pPr>
            <a:lvl2pPr marL="180975" indent="-168275">
              <a:buFont typeface="Arial" panose="020B0604020202020204" pitchFamily="34" charset="0"/>
              <a:buChar char="•"/>
              <a:tabLst/>
              <a:defRPr sz="1600">
                <a:solidFill>
                  <a:schemeClr val="tx1">
                    <a:lumMod val="85000"/>
                    <a:lumOff val="15000"/>
                  </a:schemeClr>
                </a:solidFill>
              </a:defRPr>
            </a:lvl2pPr>
            <a:lvl3pPr marL="361950" indent="-139700">
              <a:buFont typeface="Arial" panose="020B0604020202020204" pitchFamily="34" charset="0"/>
              <a:buChar char="•"/>
              <a:tabLst/>
              <a:defRPr sz="1400">
                <a:solidFill>
                  <a:schemeClr val="tx1">
                    <a:lumMod val="85000"/>
                    <a:lumOff val="15000"/>
                  </a:schemeClr>
                </a:solidFill>
              </a:defRPr>
            </a:lvl3pPr>
            <a:lvl4pPr marL="501650" indent="-139700">
              <a:buFont typeface="Arial" panose="020B0604020202020204" pitchFamily="34" charset="0"/>
              <a:buChar char="•"/>
              <a:tabLst/>
              <a:defRPr sz="1200">
                <a:solidFill>
                  <a:schemeClr val="tx1">
                    <a:lumMod val="85000"/>
                    <a:lumOff val="15000"/>
                  </a:schemeClr>
                </a:solidFill>
              </a:defRPr>
            </a:lvl4pPr>
            <a:lvl5pPr marL="668338" indent="-166688">
              <a:buFont typeface="Arial" panose="020B0604020202020204" pitchFamily="34" charset="0"/>
              <a:buChar char="•"/>
              <a:tabLst/>
              <a:defRPr sz="1000">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xmlns="" id="{3486B81E-3E88-4647-9E8D-B2561FD3D768}"/>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6" name="Table Placeholder 5">
            <a:extLst>
              <a:ext uri="{FF2B5EF4-FFF2-40B4-BE49-F238E27FC236}">
                <a16:creationId xmlns:a16="http://schemas.microsoft.com/office/drawing/2014/main" xmlns="" id="{804F53D6-FE15-014B-8637-4816D8C8D57E}"/>
              </a:ext>
            </a:extLst>
          </p:cNvPr>
          <p:cNvSpPr>
            <a:spLocks noGrp="1"/>
          </p:cNvSpPr>
          <p:nvPr>
            <p:ph type="tbl" sz="quarter" idx="13"/>
          </p:nvPr>
        </p:nvSpPr>
        <p:spPr>
          <a:xfrm>
            <a:off x="3955805" y="1605397"/>
            <a:ext cx="7705970" cy="4387416"/>
          </a:xfrm>
        </p:spPr>
        <p:txBody>
          <a:bodyPr/>
          <a:lstStyle/>
          <a:p>
            <a:r>
              <a:rPr lang="en-US"/>
              <a:t>Click icon to add table</a:t>
            </a:r>
            <a:endParaRPr lang="en-US" dirty="0"/>
          </a:p>
        </p:txBody>
      </p:sp>
      <p:sp>
        <p:nvSpPr>
          <p:cNvPr id="7" name="Text Placeholder 6"/>
          <p:cNvSpPr>
            <a:spLocks noGrp="1"/>
          </p:cNvSpPr>
          <p:nvPr>
            <p:ph type="body" sz="quarter" idx="14" hasCustomPrompt="1"/>
          </p:nvPr>
        </p:nvSpPr>
        <p:spPr>
          <a:xfrm>
            <a:off x="466725" y="6356350"/>
            <a:ext cx="42195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3175540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xmlns="" id="{12BBE763-1218-9947-9A47-DF757A782627}"/>
              </a:ext>
            </a:extLst>
          </p:cNvPr>
          <p:cNvSpPr>
            <a:spLocks noGrp="1"/>
          </p:cNvSpPr>
          <p:nvPr>
            <p:ph type="ftr" sz="quarter" idx="11"/>
          </p:nvPr>
        </p:nvSpPr>
        <p:spPr/>
        <p:txBody>
          <a:bodyPr/>
          <a:lstStyle/>
          <a:p>
            <a:endParaRPr lang="en-ID"/>
          </a:p>
        </p:txBody>
      </p:sp>
      <p:sp>
        <p:nvSpPr>
          <p:cNvPr id="2" name="Title 1">
            <a:extLst>
              <a:ext uri="{FF2B5EF4-FFF2-40B4-BE49-F238E27FC236}">
                <a16:creationId xmlns:a16="http://schemas.microsoft.com/office/drawing/2014/main" xmlns="" id="{1CBDDC26-D28A-CC47-A903-3215875BC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F43767F-0C30-D14E-9986-F765BD52A6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8DC8370A-2DCE-2041-9E0C-D89ED7709C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xmlns="" id="{3F94BA0A-67FA-4247-9601-DC5CB851E8D1}"/>
              </a:ext>
            </a:extLst>
          </p:cNvPr>
          <p:cNvSpPr>
            <a:spLocks noGrp="1"/>
          </p:cNvSpPr>
          <p:nvPr>
            <p:ph type="sldNum" sz="quarter" idx="12"/>
          </p:nvPr>
        </p:nvSpPr>
        <p:spPr/>
        <p:txBody>
          <a:bodyPr/>
          <a:lstStyle/>
          <a:p>
            <a:fld id="{10208EE1-6094-497D-8279-45D0A0E7B44C}" type="slidenum">
              <a:rPr lang="en-ID" smtClean="0"/>
              <a:t>‹#›</a:t>
            </a:fld>
            <a:endParaRPr lang="en-ID"/>
          </a:p>
        </p:txBody>
      </p:sp>
      <p:pic>
        <p:nvPicPr>
          <p:cNvPr id="8" name="Picture 7">
            <a:extLst>
              <a:ext uri="{FF2B5EF4-FFF2-40B4-BE49-F238E27FC236}">
                <a16:creationId xmlns:a16="http://schemas.microsoft.com/office/drawing/2014/main" xmlns="" id="{2A57548A-77DE-7545-8751-65974170075C}"/>
              </a:ext>
            </a:extLst>
          </p:cNvPr>
          <p:cNvPicPr>
            <a:picLocks noChangeAspect="1"/>
          </p:cNvPicPr>
          <p:nvPr/>
        </p:nvPicPr>
        <p:blipFill>
          <a:blip r:embed="rId2"/>
          <a:stretch>
            <a:fillRect/>
          </a:stretch>
        </p:blipFill>
        <p:spPr>
          <a:xfrm>
            <a:off x="11066277" y="213615"/>
            <a:ext cx="620897" cy="620897"/>
          </a:xfrm>
          <a:prstGeom prst="rect">
            <a:avLst/>
          </a:prstGeom>
        </p:spPr>
      </p:pic>
      <p:sp>
        <p:nvSpPr>
          <p:cNvPr id="10" name="Text Placeholder 9"/>
          <p:cNvSpPr>
            <a:spLocks noGrp="1"/>
          </p:cNvSpPr>
          <p:nvPr>
            <p:ph type="body" sz="quarter" idx="13" hasCustomPrompt="1"/>
          </p:nvPr>
        </p:nvSpPr>
        <p:spPr>
          <a:xfrm>
            <a:off x="504825" y="6356350"/>
            <a:ext cx="41560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1359181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C01ACCC9-0B01-4140-AB97-B2D5AAF74A13}"/>
              </a:ext>
            </a:extLst>
          </p:cNvPr>
          <p:cNvSpPr>
            <a:spLocks noGrp="1"/>
          </p:cNvSpPr>
          <p:nvPr>
            <p:ph type="ftr" sz="quarter" idx="11"/>
          </p:nvPr>
        </p:nvSpPr>
        <p:spPr/>
        <p:txBody>
          <a:bodyPr/>
          <a:lstStyle/>
          <a:p>
            <a:endParaRPr lang="en-ID"/>
          </a:p>
        </p:txBody>
      </p:sp>
      <p:sp>
        <p:nvSpPr>
          <p:cNvPr id="2" name="Title 1">
            <a:extLst>
              <a:ext uri="{FF2B5EF4-FFF2-40B4-BE49-F238E27FC236}">
                <a16:creationId xmlns:a16="http://schemas.microsoft.com/office/drawing/2014/main" xmlns="" id="{B814FBDE-2BA1-4740-A145-BE005D1192D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xmlns="" id="{BA6741B0-2215-8A46-88BF-F2E66B8FCFBF}"/>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7" name="Text Placeholder 6"/>
          <p:cNvSpPr>
            <a:spLocks noGrp="1"/>
          </p:cNvSpPr>
          <p:nvPr>
            <p:ph type="body" sz="quarter" idx="13" hasCustomPrompt="1"/>
          </p:nvPr>
        </p:nvSpPr>
        <p:spPr>
          <a:xfrm>
            <a:off x="504825" y="6356350"/>
            <a:ext cx="3800475" cy="501650"/>
          </a:xfrm>
        </p:spPr>
        <p:txBody>
          <a:bodyPr>
            <a:norm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967606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with Head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2706CD25-76BA-6942-B5C5-155658AC0A75}"/>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xmlns="" id="{26FA513B-64C1-0A42-B808-118141557C6B}"/>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6" name="Text Placeholder 5"/>
          <p:cNvSpPr>
            <a:spLocks noGrp="1"/>
          </p:cNvSpPr>
          <p:nvPr>
            <p:ph type="body" sz="quarter" idx="13" hasCustomPrompt="1"/>
          </p:nvPr>
        </p:nvSpPr>
        <p:spPr>
          <a:xfrm>
            <a:off x="419100" y="6356350"/>
            <a:ext cx="3429000" cy="501650"/>
          </a:xfrm>
        </p:spPr>
        <p:txBody>
          <a:bodyPr>
            <a:norm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2920866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2706CD25-76BA-6942-B5C5-155658AC0A75}"/>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xmlns="" id="{26FA513B-64C1-0A42-B808-118141557C6B}"/>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5" name="Rectangle 4">
            <a:extLst>
              <a:ext uri="{FF2B5EF4-FFF2-40B4-BE49-F238E27FC236}">
                <a16:creationId xmlns:a16="http://schemas.microsoft.com/office/drawing/2014/main" xmlns="" id="{A0855FEC-46CE-FF40-85A6-F0A85A0F9B3F}"/>
              </a:ext>
            </a:extLst>
          </p:cNvPr>
          <p:cNvSpPr/>
          <p:nvPr/>
        </p:nvSpPr>
        <p:spPr>
          <a:xfrm>
            <a:off x="0" y="321764"/>
            <a:ext cx="504824" cy="3651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p:cNvSpPr>
            <a:spLocks noGrp="1"/>
          </p:cNvSpPr>
          <p:nvPr>
            <p:ph type="body" sz="quarter" idx="13" hasCustomPrompt="1"/>
          </p:nvPr>
        </p:nvSpPr>
        <p:spPr>
          <a:xfrm>
            <a:off x="406400" y="6356350"/>
            <a:ext cx="4051300" cy="501650"/>
          </a:xfrm>
        </p:spPr>
        <p:txBody>
          <a:bodyPr>
            <a:norm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3361407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797AE889-C293-674E-B5E9-01862CB4F1BA}"/>
              </a:ext>
            </a:extLst>
          </p:cNvPr>
          <p:cNvSpPr>
            <a:spLocks noGrp="1"/>
          </p:cNvSpPr>
          <p:nvPr>
            <p:ph type="pic" idx="1"/>
          </p:nvPr>
        </p:nvSpPr>
        <p:spPr>
          <a:xfrm>
            <a:off x="0" y="0"/>
            <a:ext cx="60579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Footer Placeholder 5">
            <a:extLst>
              <a:ext uri="{FF2B5EF4-FFF2-40B4-BE49-F238E27FC236}">
                <a16:creationId xmlns:a16="http://schemas.microsoft.com/office/drawing/2014/main" xmlns="" id="{F3565BFD-3AF0-F64F-BA5A-7FAD6F793F06}"/>
              </a:ext>
            </a:extLst>
          </p:cNvPr>
          <p:cNvSpPr>
            <a:spLocks noGrp="1"/>
          </p:cNvSpPr>
          <p:nvPr>
            <p:ph type="ftr" sz="quarter" idx="11"/>
          </p:nvPr>
        </p:nvSpPr>
        <p:spPr/>
        <p:txBody>
          <a:bodyPr/>
          <a:lstStyle/>
          <a:p>
            <a:endParaRPr lang="en-ID"/>
          </a:p>
        </p:txBody>
      </p:sp>
      <p:sp>
        <p:nvSpPr>
          <p:cNvPr id="2" name="Title 1">
            <a:extLst>
              <a:ext uri="{FF2B5EF4-FFF2-40B4-BE49-F238E27FC236}">
                <a16:creationId xmlns:a16="http://schemas.microsoft.com/office/drawing/2014/main" xmlns="" id="{BC330D6F-16E3-BB4D-AAD6-AF24CD8A2838}"/>
              </a:ext>
            </a:extLst>
          </p:cNvPr>
          <p:cNvSpPr>
            <a:spLocks noGrp="1"/>
          </p:cNvSpPr>
          <p:nvPr>
            <p:ph type="title" hasCustomPrompt="1"/>
          </p:nvPr>
        </p:nvSpPr>
        <p:spPr>
          <a:xfrm>
            <a:off x="6669088" y="2256296"/>
            <a:ext cx="4397190" cy="523220"/>
          </a:xfrm>
        </p:spPr>
        <p:txBody>
          <a:bodyPr anchor="b">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xmlns="" id="{8EA95580-89D1-2F44-B156-FC0FE81704F9}"/>
              </a:ext>
            </a:extLst>
          </p:cNvPr>
          <p:cNvSpPr>
            <a:spLocks noGrp="1"/>
          </p:cNvSpPr>
          <p:nvPr>
            <p:ph type="body" sz="half" idx="2"/>
          </p:nvPr>
        </p:nvSpPr>
        <p:spPr>
          <a:xfrm>
            <a:off x="6669088" y="3284782"/>
            <a:ext cx="4397190" cy="2584206"/>
          </a:xfrm>
        </p:spPr>
        <p:txBody>
          <a:bodyPr>
            <a:normAutofit/>
          </a:bodyPr>
          <a:lstStyle>
            <a:lvl1pPr marL="0" indent="0">
              <a:buNone/>
              <a:defRPr sz="2000">
                <a:solidFill>
                  <a:srgbClr val="7F7F7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xmlns="" id="{698C8ABB-4A3F-E348-ADA0-77696158B139}"/>
              </a:ext>
            </a:extLst>
          </p:cNvPr>
          <p:cNvSpPr>
            <a:spLocks noGrp="1"/>
          </p:cNvSpPr>
          <p:nvPr>
            <p:ph type="sldNum" sz="quarter" idx="12"/>
          </p:nvPr>
        </p:nvSpPr>
        <p:spPr/>
        <p:txBody>
          <a:bodyPr/>
          <a:lstStyle/>
          <a:p>
            <a:fld id="{10208EE1-6094-497D-8279-45D0A0E7B44C}" type="slidenum">
              <a:rPr lang="en-ID" smtClean="0"/>
              <a:t>‹#›</a:t>
            </a:fld>
            <a:endParaRPr lang="en-ID"/>
          </a:p>
        </p:txBody>
      </p:sp>
    </p:spTree>
    <p:extLst>
      <p:ext uri="{BB962C8B-B14F-4D97-AF65-F5344CB8AC3E}">
        <p14:creationId xmlns:p14="http://schemas.microsoft.com/office/powerpoint/2010/main" val="1472099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ortrait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A2A302-C59B-3647-878D-A10C98FE147F}"/>
              </a:ext>
            </a:extLst>
          </p:cNvPr>
          <p:cNvSpPr>
            <a:spLocks noGrp="1"/>
          </p:cNvSpPr>
          <p:nvPr>
            <p:ph type="title"/>
          </p:nvPr>
        </p:nvSpPr>
        <p:spPr>
          <a:xfrm rot="5400000">
            <a:off x="9144168" y="2757709"/>
            <a:ext cx="5090064" cy="584297"/>
          </a:xfrm>
        </p:spPr>
        <p:txBody>
          <a:bodyPr/>
          <a:lstStyle/>
          <a:p>
            <a:r>
              <a:rPr lang="en-US"/>
              <a:t>Click to edit Master title style</a:t>
            </a:r>
          </a:p>
        </p:txBody>
      </p:sp>
      <p:sp>
        <p:nvSpPr>
          <p:cNvPr id="3" name="Footer Placeholder 2">
            <a:extLst>
              <a:ext uri="{FF2B5EF4-FFF2-40B4-BE49-F238E27FC236}">
                <a16:creationId xmlns:a16="http://schemas.microsoft.com/office/drawing/2014/main" xmlns="" id="{81F90F18-E2C8-5B46-B688-3E93E92B3508}"/>
              </a:ext>
            </a:extLst>
          </p:cNvPr>
          <p:cNvSpPr>
            <a:spLocks noGrp="1"/>
          </p:cNvSpPr>
          <p:nvPr>
            <p:ph type="ftr" sz="quarter" idx="10"/>
          </p:nvPr>
        </p:nvSpPr>
        <p:spPr>
          <a:xfrm rot="5400000">
            <a:off x="-791188" y="5082180"/>
            <a:ext cx="2187184" cy="360000"/>
          </a:xfrm>
        </p:spPr>
        <p:txBody>
          <a:bodyPr/>
          <a:lstStyle>
            <a:lvl1pPr>
              <a:defRPr sz="1000"/>
            </a:lvl1pPr>
          </a:lstStyle>
          <a:p>
            <a:endParaRPr lang="en-ID"/>
          </a:p>
        </p:txBody>
      </p:sp>
      <p:sp>
        <p:nvSpPr>
          <p:cNvPr id="4" name="Slide Number Placeholder 3">
            <a:extLst>
              <a:ext uri="{FF2B5EF4-FFF2-40B4-BE49-F238E27FC236}">
                <a16:creationId xmlns:a16="http://schemas.microsoft.com/office/drawing/2014/main" xmlns="" id="{EB56C224-AC05-4244-A6F8-5ED0BE3AB17F}"/>
              </a:ext>
            </a:extLst>
          </p:cNvPr>
          <p:cNvSpPr>
            <a:spLocks noGrp="1"/>
          </p:cNvSpPr>
          <p:nvPr>
            <p:ph type="sldNum" sz="quarter" idx="11"/>
          </p:nvPr>
        </p:nvSpPr>
        <p:spPr>
          <a:xfrm rot="5400000">
            <a:off x="167404" y="6311831"/>
            <a:ext cx="270000" cy="360000"/>
          </a:xfrm>
        </p:spPr>
        <p:txBody>
          <a:bodyPr/>
          <a:lstStyle/>
          <a:p>
            <a:fld id="{10208EE1-6094-497D-8279-45D0A0E7B44C}" type="slidenum">
              <a:rPr lang="en-ID" smtClean="0"/>
              <a:t>‹#›</a:t>
            </a:fld>
            <a:endParaRPr lang="en-ID"/>
          </a:p>
        </p:txBody>
      </p:sp>
      <p:pic>
        <p:nvPicPr>
          <p:cNvPr id="5" name="Picture 4">
            <a:extLst>
              <a:ext uri="{FF2B5EF4-FFF2-40B4-BE49-F238E27FC236}">
                <a16:creationId xmlns:a16="http://schemas.microsoft.com/office/drawing/2014/main" xmlns="" id="{490B4B59-E99B-444C-9921-3BE45FB6939A}"/>
              </a:ext>
            </a:extLst>
          </p:cNvPr>
          <p:cNvPicPr>
            <a:picLocks noChangeAspect="1"/>
          </p:cNvPicPr>
          <p:nvPr/>
        </p:nvPicPr>
        <p:blipFill>
          <a:blip r:embed="rId2">
            <a:lum/>
          </a:blip>
          <a:stretch>
            <a:fillRect/>
          </a:stretch>
        </p:blipFill>
        <p:spPr>
          <a:xfrm rot="5400000">
            <a:off x="11366056" y="5746750"/>
            <a:ext cx="603250" cy="603250"/>
          </a:xfrm>
          <a:prstGeom prst="rect">
            <a:avLst/>
          </a:prstGeom>
        </p:spPr>
      </p:pic>
      <p:sp>
        <p:nvSpPr>
          <p:cNvPr id="6" name="Rectangle 5">
            <a:extLst>
              <a:ext uri="{FF2B5EF4-FFF2-40B4-BE49-F238E27FC236}">
                <a16:creationId xmlns:a16="http://schemas.microsoft.com/office/drawing/2014/main" xmlns="" id="{00F03B43-7FC6-344A-B7D0-E069F533C54A}"/>
              </a:ext>
            </a:extLst>
          </p:cNvPr>
          <p:cNvSpPr/>
          <p:nvPr/>
        </p:nvSpPr>
        <p:spPr>
          <a:xfrm rot="5400000">
            <a:off x="11422244" y="69850"/>
            <a:ext cx="504824" cy="365125"/>
          </a:xfrm>
          <a:prstGeom prst="rect">
            <a:avLst/>
          </a:prstGeom>
          <a:solidFill>
            <a:srgbClr val="A6A6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xmlns="" id="{988704DF-B258-C14E-AA5D-37328F3C8398}"/>
              </a:ext>
            </a:extLst>
          </p:cNvPr>
          <p:cNvCxnSpPr>
            <a:cxnSpLocks/>
          </p:cNvCxnSpPr>
          <p:nvPr/>
        </p:nvCxnSpPr>
        <p:spPr>
          <a:xfrm flipH="1">
            <a:off x="503743" y="284458"/>
            <a:ext cx="18519" cy="6342373"/>
          </a:xfrm>
          <a:prstGeom prst="line">
            <a:avLst/>
          </a:prstGeom>
          <a:ln w="2222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Vertical Text Placeholder 15">
            <a:extLst>
              <a:ext uri="{FF2B5EF4-FFF2-40B4-BE49-F238E27FC236}">
                <a16:creationId xmlns:a16="http://schemas.microsoft.com/office/drawing/2014/main" xmlns="" id="{E9DA24B5-4D59-7244-982A-1A1578A4D2D2}"/>
              </a:ext>
            </a:extLst>
          </p:cNvPr>
          <p:cNvSpPr>
            <a:spLocks noGrp="1"/>
          </p:cNvSpPr>
          <p:nvPr>
            <p:ph type="body" orient="vert" sz="quarter" idx="12"/>
          </p:nvPr>
        </p:nvSpPr>
        <p:spPr>
          <a:xfrm>
            <a:off x="2033752" y="504825"/>
            <a:ext cx="8953620" cy="56279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069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Content with Caption">
    <p:spTree>
      <p:nvGrpSpPr>
        <p:cNvPr id="1" name=""/>
        <p:cNvGrpSpPr/>
        <p:nvPr/>
      </p:nvGrpSpPr>
      <p:grpSpPr>
        <a:xfrm>
          <a:off x="0" y="0"/>
          <a:ext cx="0" cy="0"/>
          <a:chOff x="0" y="0"/>
          <a:chExt cx="0" cy="0"/>
        </a:xfrm>
      </p:grpSpPr>
      <p:sp>
        <p:nvSpPr>
          <p:cNvPr id="13" name="Text Placeholder 3"/>
          <p:cNvSpPr>
            <a:spLocks noGrp="1"/>
          </p:cNvSpPr>
          <p:nvPr>
            <p:ph type="body" sz="half" idx="2"/>
          </p:nvPr>
        </p:nvSpPr>
        <p:spPr>
          <a:xfrm>
            <a:off x="436491" y="1407188"/>
            <a:ext cx="11368160" cy="4614200"/>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732368" y="6537325"/>
            <a:ext cx="1339851" cy="184150"/>
          </a:xfrm>
          <a:prstGeom prst="rect">
            <a:avLst/>
          </a:prstGeom>
        </p:spPr>
        <p:txBody>
          <a:bodyPr/>
          <a:lstStyle>
            <a:lvl1pPr>
              <a:defRPr/>
            </a:lvl1pPr>
          </a:lstStyle>
          <a:p>
            <a:fld id="{A02E25FF-81F4-46CA-A24C-B3C2B88B3AAE}" type="datetimeFigureOut">
              <a:rPr lang="en-ID" smtClean="0"/>
              <a:t>23/11/2022</a:t>
            </a:fld>
            <a:endParaRPr lang="en-ID"/>
          </a:p>
        </p:txBody>
      </p:sp>
      <p:sp>
        <p:nvSpPr>
          <p:cNvPr id="6" name="Footer Placeholder 4"/>
          <p:cNvSpPr>
            <a:spLocks noGrp="1"/>
          </p:cNvSpPr>
          <p:nvPr>
            <p:ph type="ftr" sz="quarter" idx="11"/>
          </p:nvPr>
        </p:nvSpPr>
        <p:spPr>
          <a:xfrm>
            <a:off x="764117" y="6478588"/>
            <a:ext cx="5094816" cy="303212"/>
          </a:xfrm>
          <a:prstGeom prst="rect">
            <a:avLst/>
          </a:prstGeom>
        </p:spPr>
        <p:txBody>
          <a:bodyPr/>
          <a:lstStyle>
            <a:lvl1pPr>
              <a:defRPr>
                <a:latin typeface="Arial" pitchFamily="34" charset="0"/>
                <a:cs typeface="Arial" pitchFamily="34" charset="0"/>
              </a:defRPr>
            </a:lvl1pPr>
          </a:lstStyle>
          <a:p>
            <a:endParaRPr lang="en-ID"/>
          </a:p>
        </p:txBody>
      </p:sp>
      <p:sp>
        <p:nvSpPr>
          <p:cNvPr id="7" name="Slide Number Placeholder 6"/>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1439343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98965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23/11/2022</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3622293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697E39-371E-3E4F-9B2B-838C37523B1B}"/>
              </a:ext>
            </a:extLst>
          </p:cNvPr>
          <p:cNvSpPr>
            <a:spLocks noGrp="1"/>
          </p:cNvSpPr>
          <p:nvPr>
            <p:ph type="ctrTitle"/>
          </p:nvPr>
        </p:nvSpPr>
        <p:spPr>
          <a:xfrm>
            <a:off x="585833" y="2157326"/>
            <a:ext cx="10082167" cy="719707"/>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66E6BC8A-8225-4646-9D45-3F467B2F0056}"/>
              </a:ext>
            </a:extLst>
          </p:cNvPr>
          <p:cNvSpPr>
            <a:spLocks noGrp="1"/>
          </p:cNvSpPr>
          <p:nvPr>
            <p:ph type="subTitle" idx="1"/>
          </p:nvPr>
        </p:nvSpPr>
        <p:spPr>
          <a:xfrm>
            <a:off x="585833" y="2877504"/>
            <a:ext cx="10082167" cy="57827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Group 9">
            <a:extLst>
              <a:ext uri="{FF2B5EF4-FFF2-40B4-BE49-F238E27FC236}">
                <a16:creationId xmlns:a16="http://schemas.microsoft.com/office/drawing/2014/main" xmlns="" id="{A98975D2-EAD6-7C4A-BB27-8110683CB786}"/>
              </a:ext>
            </a:extLst>
          </p:cNvPr>
          <p:cNvGrpSpPr/>
          <p:nvPr/>
        </p:nvGrpSpPr>
        <p:grpSpPr>
          <a:xfrm>
            <a:off x="450360" y="3744893"/>
            <a:ext cx="2060103" cy="753352"/>
            <a:chOff x="450360" y="3744893"/>
            <a:chExt cx="2060103" cy="753352"/>
          </a:xfrm>
        </p:grpSpPr>
        <p:pic>
          <p:nvPicPr>
            <p:cNvPr id="11" name="Picture 10">
              <a:extLst>
                <a:ext uri="{FF2B5EF4-FFF2-40B4-BE49-F238E27FC236}">
                  <a16:creationId xmlns:a16="http://schemas.microsoft.com/office/drawing/2014/main" xmlns="" id="{F72CFCFB-D349-F245-99FE-E8ED5C4E2D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352" y="3744893"/>
              <a:ext cx="1837959" cy="498965"/>
            </a:xfrm>
            <a:prstGeom prst="rect">
              <a:avLst/>
            </a:prstGeom>
          </p:spPr>
        </p:pic>
        <p:sp>
          <p:nvSpPr>
            <p:cNvPr id="12" name="TextBox 11">
              <a:extLst>
                <a:ext uri="{FF2B5EF4-FFF2-40B4-BE49-F238E27FC236}">
                  <a16:creationId xmlns:a16="http://schemas.microsoft.com/office/drawing/2014/main" xmlns="" id="{935158BB-F8D5-B54D-B2ED-0168792F8B28}"/>
                </a:ext>
              </a:extLst>
            </p:cNvPr>
            <p:cNvSpPr txBox="1"/>
            <p:nvPr/>
          </p:nvSpPr>
          <p:spPr>
            <a:xfrm>
              <a:off x="450360" y="4244329"/>
              <a:ext cx="2060103" cy="253916"/>
            </a:xfrm>
            <a:prstGeom prst="rect">
              <a:avLst/>
            </a:prstGeom>
            <a:noFill/>
          </p:spPr>
          <p:txBody>
            <a:bodyPr wrap="square" rtlCol="0">
              <a:spAutoFit/>
            </a:bodyPr>
            <a:lstStyle/>
            <a:p>
              <a:pPr algn="r"/>
              <a:r>
                <a:rPr lang="en-US" sz="1050" dirty="0">
                  <a:latin typeface="Trebuchet MS" panose="020B0603020202020204" pitchFamily="34" charset="0"/>
                </a:rPr>
                <a:t>Humanising Financial Services</a:t>
              </a:r>
            </a:p>
          </p:txBody>
        </p:sp>
      </p:grpSp>
    </p:spTree>
    <p:extLst>
      <p:ext uri="{BB962C8B-B14F-4D97-AF65-F5344CB8AC3E}">
        <p14:creationId xmlns:p14="http://schemas.microsoft.com/office/powerpoint/2010/main" val="6280482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12" name="Picture Placeholder 11"/>
          <p:cNvSpPr>
            <a:spLocks noGrp="1"/>
          </p:cNvSpPr>
          <p:nvPr>
            <p:ph type="pic" sz="quarter" idx="13"/>
          </p:nvPr>
        </p:nvSpPr>
        <p:spPr>
          <a:xfrm>
            <a:off x="313267" y="1066801"/>
            <a:ext cx="11605684" cy="5057775"/>
          </a:xfrm>
        </p:spPr>
        <p:txBody>
          <a:bodyPr rtlCol="0">
            <a:normAutofit/>
          </a:bodyPr>
          <a:lstStyle/>
          <a:p>
            <a:pPr lvl="0"/>
            <a:r>
              <a:rPr lang="en-US" noProof="0"/>
              <a:t>Click icon to add picture</a:t>
            </a:r>
          </a:p>
        </p:txBody>
      </p:sp>
      <p:sp>
        <p:nvSpPr>
          <p:cNvPr id="4" name="Date Placeholder 2"/>
          <p:cNvSpPr>
            <a:spLocks noGrp="1"/>
          </p:cNvSpPr>
          <p:nvPr>
            <p:ph type="dt" sz="half" idx="14"/>
          </p:nvPr>
        </p:nvSpPr>
        <p:spPr/>
        <p:txBody>
          <a:bodyPr/>
          <a:lstStyle>
            <a:lvl1pPr>
              <a:defRPr/>
            </a:lvl1pPr>
          </a:lstStyle>
          <a:p>
            <a:fld id="{A02E25FF-81F4-46CA-A24C-B3C2B88B3AAE}" type="datetimeFigureOut">
              <a:rPr lang="en-ID" smtClean="0"/>
              <a:t>23/11/2022</a:t>
            </a:fld>
            <a:endParaRPr lang="en-ID"/>
          </a:p>
        </p:txBody>
      </p:sp>
      <p:sp>
        <p:nvSpPr>
          <p:cNvPr id="5" name="Footer Placeholder 3"/>
          <p:cNvSpPr>
            <a:spLocks noGrp="1"/>
          </p:cNvSpPr>
          <p:nvPr>
            <p:ph type="ftr" sz="quarter" idx="15"/>
          </p:nvPr>
        </p:nvSpPr>
        <p:spPr/>
        <p:txBody>
          <a:bodyPr/>
          <a:lstStyle>
            <a:lvl1pPr>
              <a:defRPr/>
            </a:lvl1pPr>
          </a:lstStyle>
          <a:p>
            <a:endParaRPr lang="en-ID"/>
          </a:p>
        </p:txBody>
      </p:sp>
      <p:sp>
        <p:nvSpPr>
          <p:cNvPr id="7" name="Slide Number Placeholder 4"/>
          <p:cNvSpPr>
            <a:spLocks noGrp="1"/>
          </p:cNvSpPr>
          <p:nvPr>
            <p:ph type="sldNum" sz="quarter" idx="16"/>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24209308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A02E25FF-81F4-46CA-A24C-B3C2B88B3AAE}" type="datetimeFigureOut">
              <a:rPr lang="en-ID" smtClean="0"/>
              <a:t>23/11/2022</a:t>
            </a:fld>
            <a:endParaRPr lang="en-ID"/>
          </a:p>
        </p:txBody>
      </p:sp>
      <p:sp>
        <p:nvSpPr>
          <p:cNvPr id="4" name="Footer Placeholder 4"/>
          <p:cNvSpPr>
            <a:spLocks noGrp="1"/>
          </p:cNvSpPr>
          <p:nvPr>
            <p:ph type="ftr" sz="quarter" idx="11"/>
          </p:nvPr>
        </p:nvSpPr>
        <p:spPr/>
        <p:txBody>
          <a:bodyPr/>
          <a:lstStyle>
            <a:lvl1pPr>
              <a:defRPr/>
            </a:lvl1pPr>
          </a:lstStyle>
          <a:p>
            <a:endParaRPr lang="en-ID"/>
          </a:p>
        </p:txBody>
      </p:sp>
      <p:sp>
        <p:nvSpPr>
          <p:cNvPr id="6" name="Slide Number Placeholder 5"/>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1037574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5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23/11/2022</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64769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6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23/11/2022</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4027673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7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23/11/2022</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9049843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8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23/11/2022</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31692092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12" name="Picture Placeholder 11"/>
          <p:cNvSpPr>
            <a:spLocks noGrp="1"/>
          </p:cNvSpPr>
          <p:nvPr>
            <p:ph type="pic" sz="quarter" idx="13"/>
          </p:nvPr>
        </p:nvSpPr>
        <p:spPr>
          <a:xfrm>
            <a:off x="313267" y="1066801"/>
            <a:ext cx="11605684" cy="5057775"/>
          </a:xfrm>
        </p:spPr>
        <p:txBody>
          <a:bodyPr rtlCol="0">
            <a:normAutofit/>
          </a:bodyPr>
          <a:lstStyle/>
          <a:p>
            <a:pPr lvl="0"/>
            <a:r>
              <a:rPr lang="en-US" noProof="0"/>
              <a:t>Click icon to add picture</a:t>
            </a:r>
          </a:p>
        </p:txBody>
      </p:sp>
      <p:sp>
        <p:nvSpPr>
          <p:cNvPr id="4" name="Date Placeholder 2"/>
          <p:cNvSpPr>
            <a:spLocks noGrp="1"/>
          </p:cNvSpPr>
          <p:nvPr>
            <p:ph type="dt" sz="half" idx="14"/>
          </p:nvPr>
        </p:nvSpPr>
        <p:spPr/>
        <p:txBody>
          <a:bodyPr/>
          <a:lstStyle>
            <a:lvl1pPr>
              <a:defRPr/>
            </a:lvl1pPr>
          </a:lstStyle>
          <a:p>
            <a:fld id="{A02E25FF-81F4-46CA-A24C-B3C2B88B3AAE}" type="datetimeFigureOut">
              <a:rPr lang="en-ID" smtClean="0"/>
              <a:t>23/11/2022</a:t>
            </a:fld>
            <a:endParaRPr lang="en-ID"/>
          </a:p>
        </p:txBody>
      </p:sp>
      <p:sp>
        <p:nvSpPr>
          <p:cNvPr id="5" name="Footer Placeholder 3"/>
          <p:cNvSpPr>
            <a:spLocks noGrp="1"/>
          </p:cNvSpPr>
          <p:nvPr>
            <p:ph type="ftr" sz="quarter" idx="15"/>
          </p:nvPr>
        </p:nvSpPr>
        <p:spPr/>
        <p:txBody>
          <a:bodyPr/>
          <a:lstStyle>
            <a:lvl1pPr>
              <a:defRPr/>
            </a:lvl1pPr>
          </a:lstStyle>
          <a:p>
            <a:endParaRPr lang="en-ID"/>
          </a:p>
        </p:txBody>
      </p:sp>
      <p:sp>
        <p:nvSpPr>
          <p:cNvPr id="7" name="Slide Number Placeholder 4"/>
          <p:cNvSpPr>
            <a:spLocks noGrp="1"/>
          </p:cNvSpPr>
          <p:nvPr>
            <p:ph type="sldNum" sz="quarter" idx="16"/>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38451372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23/11/2022</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28211512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0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23/11/2022</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17496017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1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23/11/2022</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760848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9A3A49C1-9F07-0546-8795-7B7F6C43B296}"/>
              </a:ext>
            </a:extLst>
          </p:cNvPr>
          <p:cNvSpPr>
            <a:spLocks noGrp="1"/>
          </p:cNvSpPr>
          <p:nvPr>
            <p:ph type="ftr" sz="quarter" idx="11"/>
          </p:nvPr>
        </p:nvSpPr>
        <p:spPr>
          <a:xfrm>
            <a:off x="9278470" y="6356350"/>
            <a:ext cx="2196423" cy="360000"/>
          </a:xfrm>
        </p:spPr>
        <p:txBody>
          <a:bodyPr/>
          <a:lstStyle/>
          <a:p>
            <a:endParaRPr lang="en-ID"/>
          </a:p>
        </p:txBody>
      </p:sp>
      <p:sp>
        <p:nvSpPr>
          <p:cNvPr id="2" name="Title 1">
            <a:extLst>
              <a:ext uri="{FF2B5EF4-FFF2-40B4-BE49-F238E27FC236}">
                <a16:creationId xmlns:a16="http://schemas.microsoft.com/office/drawing/2014/main" xmlns="" id="{F139850A-F6DE-1D46-9625-12E77732FE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5A68836-95DD-6444-8A3B-102219EAF7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xmlns="" id="{BC83759C-430A-DD4E-9729-2D88B7CF07AC}"/>
              </a:ext>
            </a:extLst>
          </p:cNvPr>
          <p:cNvSpPr>
            <a:spLocks noGrp="1"/>
          </p:cNvSpPr>
          <p:nvPr>
            <p:ph type="sldNum" sz="quarter" idx="12"/>
          </p:nvPr>
        </p:nvSpPr>
        <p:spPr>
          <a:xfrm>
            <a:off x="11508806" y="6356350"/>
            <a:ext cx="270000" cy="360000"/>
          </a:xfrm>
        </p:spPr>
        <p:txBody>
          <a:bodyPr/>
          <a:lstStyle/>
          <a:p>
            <a:fld id="{10208EE1-6094-497D-8279-45D0A0E7B44C}" type="slidenum">
              <a:rPr lang="en-ID" smtClean="0"/>
              <a:t>‹#›</a:t>
            </a:fld>
            <a:endParaRPr lang="en-ID"/>
          </a:p>
        </p:txBody>
      </p:sp>
      <p:sp>
        <p:nvSpPr>
          <p:cNvPr id="8" name="Text Placeholder 7"/>
          <p:cNvSpPr>
            <a:spLocks noGrp="1"/>
          </p:cNvSpPr>
          <p:nvPr>
            <p:ph type="body" sz="quarter" idx="13" hasCustomPrompt="1"/>
          </p:nvPr>
        </p:nvSpPr>
        <p:spPr>
          <a:xfrm>
            <a:off x="504825" y="6411593"/>
            <a:ext cx="2974975" cy="25241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20106206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800" b="1"/>
            </a:lvl1pPr>
          </a:lstStyle>
          <a:p>
            <a:r>
              <a:rPr lang="en-US"/>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endParaRPr lang="en-ID"/>
          </a:p>
        </p:txBody>
      </p:sp>
      <p:sp>
        <p:nvSpPr>
          <p:cNvPr id="4" name="Date Placeholder 3"/>
          <p:cNvSpPr>
            <a:spLocks noGrp="1"/>
          </p:cNvSpPr>
          <p:nvPr>
            <p:ph type="dt" sz="half" idx="11"/>
          </p:nvPr>
        </p:nvSpPr>
        <p:spPr/>
        <p:txBody>
          <a:bodyPr/>
          <a:lstStyle>
            <a:lvl1pPr>
              <a:defRPr/>
            </a:lvl1pPr>
          </a:lstStyle>
          <a:p>
            <a:fld id="{A02E25FF-81F4-46CA-A24C-B3C2B88B3AAE}" type="datetimeFigureOut">
              <a:rPr lang="en-ID" smtClean="0"/>
              <a:t>23/11/2022</a:t>
            </a:fld>
            <a:endParaRPr lang="en-ID"/>
          </a:p>
        </p:txBody>
      </p:sp>
      <p:sp>
        <p:nvSpPr>
          <p:cNvPr id="5" name="Slide Number Placeholder 6"/>
          <p:cNvSpPr>
            <a:spLocks noGrp="1"/>
          </p:cNvSpPr>
          <p:nvPr>
            <p:ph type="sldNum" sz="quarter" idx="12"/>
          </p:nvPr>
        </p:nvSpPr>
        <p:spPr/>
        <p:txBody>
          <a:bodyPr/>
          <a:lstStyle>
            <a:lvl1pPr>
              <a:defRPr sz="1000"/>
            </a:lvl1pPr>
          </a:lstStyle>
          <a:p>
            <a:fld id="{10208EE1-6094-497D-8279-45D0A0E7B44C}" type="slidenum">
              <a:rPr lang="en-ID" smtClean="0"/>
              <a:t>‹#›</a:t>
            </a:fld>
            <a:endParaRPr lang="en-ID"/>
          </a:p>
        </p:txBody>
      </p:sp>
    </p:spTree>
    <p:extLst>
      <p:ext uri="{BB962C8B-B14F-4D97-AF65-F5344CB8AC3E}">
        <p14:creationId xmlns:p14="http://schemas.microsoft.com/office/powerpoint/2010/main" val="1383344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w/o pictur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xmlns="" id="{C19CAAEA-73C2-F242-89DF-673AAD3BE9B6}"/>
              </a:ext>
            </a:extLst>
          </p:cNvPr>
          <p:cNvSpPr>
            <a:spLocks noGrp="1"/>
          </p:cNvSpPr>
          <p:nvPr>
            <p:ph type="body" sz="quarter" idx="13"/>
          </p:nvPr>
        </p:nvSpPr>
        <p:spPr>
          <a:xfrm>
            <a:off x="4781550" y="2378075"/>
            <a:ext cx="6135688" cy="1389063"/>
          </a:xfrm>
        </p:spPr>
        <p:txBody>
          <a:bodyPr/>
          <a:lstStyle>
            <a:lvl1pPr marL="0" indent="0">
              <a:buNone/>
              <a:defRPr>
                <a:solidFill>
                  <a:srgbClr val="C0C0C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Footer Placeholder 4">
            <a:extLst>
              <a:ext uri="{FF2B5EF4-FFF2-40B4-BE49-F238E27FC236}">
                <a16:creationId xmlns:a16="http://schemas.microsoft.com/office/drawing/2014/main" xmlns="" id="{9A3A49C1-9F07-0546-8795-7B7F6C43B296}"/>
              </a:ext>
            </a:extLst>
          </p:cNvPr>
          <p:cNvSpPr>
            <a:spLocks noGrp="1"/>
          </p:cNvSpPr>
          <p:nvPr>
            <p:ph type="ftr" sz="quarter" idx="11"/>
          </p:nvPr>
        </p:nvSpPr>
        <p:spPr>
          <a:xfrm>
            <a:off x="9278470" y="6356350"/>
            <a:ext cx="2196423" cy="360000"/>
          </a:xfrm>
        </p:spPr>
        <p:txBody>
          <a:bodyPr/>
          <a:lstStyle/>
          <a:p>
            <a:endParaRPr lang="en-ID"/>
          </a:p>
        </p:txBody>
      </p:sp>
      <p:sp>
        <p:nvSpPr>
          <p:cNvPr id="2" name="Title 1">
            <a:extLst>
              <a:ext uri="{FF2B5EF4-FFF2-40B4-BE49-F238E27FC236}">
                <a16:creationId xmlns:a16="http://schemas.microsoft.com/office/drawing/2014/main" xmlns="" id="{F139850A-F6DE-1D46-9625-12E77732FE01}"/>
              </a:ext>
            </a:extLst>
          </p:cNvPr>
          <p:cNvSpPr>
            <a:spLocks noGrp="1"/>
          </p:cNvSpPr>
          <p:nvPr>
            <p:ph type="title" hasCustomPrompt="1"/>
          </p:nvPr>
        </p:nvSpPr>
        <p:spPr/>
        <p:txBody>
          <a:bodyPr/>
          <a:lstStyle>
            <a:lvl1pPr>
              <a:defRPr/>
            </a:lvl1pPr>
          </a:lstStyle>
          <a:p>
            <a:r>
              <a:rPr lang="en-US" dirty="0"/>
              <a:t>Divider w/o picture</a:t>
            </a:r>
          </a:p>
        </p:txBody>
      </p:sp>
      <p:sp>
        <p:nvSpPr>
          <p:cNvPr id="6" name="Slide Number Placeholder 5">
            <a:extLst>
              <a:ext uri="{FF2B5EF4-FFF2-40B4-BE49-F238E27FC236}">
                <a16:creationId xmlns:a16="http://schemas.microsoft.com/office/drawing/2014/main" xmlns="" id="{BC83759C-430A-DD4E-9729-2D88B7CF07AC}"/>
              </a:ext>
            </a:extLst>
          </p:cNvPr>
          <p:cNvSpPr>
            <a:spLocks noGrp="1"/>
          </p:cNvSpPr>
          <p:nvPr>
            <p:ph type="sldNum" sz="quarter" idx="12"/>
          </p:nvPr>
        </p:nvSpPr>
        <p:spPr>
          <a:xfrm>
            <a:off x="11508806" y="6356350"/>
            <a:ext cx="270000" cy="360000"/>
          </a:xfrm>
        </p:spPr>
        <p:txBody>
          <a:bodyPr/>
          <a:lstStyle/>
          <a:p>
            <a:fld id="{10208EE1-6094-497D-8279-45D0A0E7B44C}" type="slidenum">
              <a:rPr lang="en-ID" smtClean="0"/>
              <a:t>‹#›</a:t>
            </a:fld>
            <a:endParaRPr lang="en-ID"/>
          </a:p>
        </p:txBody>
      </p:sp>
      <p:grpSp>
        <p:nvGrpSpPr>
          <p:cNvPr id="7" name="Group 6">
            <a:extLst>
              <a:ext uri="{FF2B5EF4-FFF2-40B4-BE49-F238E27FC236}">
                <a16:creationId xmlns:a16="http://schemas.microsoft.com/office/drawing/2014/main" xmlns="" id="{ECDFFBDC-318D-3F4B-8882-A65DFD277D6F}"/>
              </a:ext>
            </a:extLst>
          </p:cNvPr>
          <p:cNvGrpSpPr/>
          <p:nvPr/>
        </p:nvGrpSpPr>
        <p:grpSpPr>
          <a:xfrm>
            <a:off x="1335505" y="1987277"/>
            <a:ext cx="2959768" cy="2825955"/>
            <a:chOff x="2743200" y="3200400"/>
            <a:chExt cx="3886200" cy="3886200"/>
          </a:xfrm>
        </p:grpSpPr>
        <p:sp>
          <p:nvSpPr>
            <p:cNvPr id="8" name="Oval 7">
              <a:extLst>
                <a:ext uri="{FF2B5EF4-FFF2-40B4-BE49-F238E27FC236}">
                  <a16:creationId xmlns:a16="http://schemas.microsoft.com/office/drawing/2014/main" xmlns="" id="{DA268088-0802-7149-8E40-18E4EE20A607}"/>
                </a:ext>
              </a:extLst>
            </p:cNvPr>
            <p:cNvSpPr/>
            <p:nvPr/>
          </p:nvSpPr>
          <p:spPr>
            <a:xfrm>
              <a:off x="2743200" y="3200400"/>
              <a:ext cx="3886200" cy="3886200"/>
            </a:xfrm>
            <a:prstGeom prst="ellipse">
              <a:avLst/>
            </a:prstGeom>
            <a:solidFill>
              <a:srgbClr val="FFC800"/>
            </a:soli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uk-UA" b="0" i="0" u="none" strike="noStrike" kern="0" cap="none" spc="0" normalizeH="0" baseline="0" noProof="0">
                <a:ln>
                  <a:noFill/>
                </a:ln>
                <a:solidFill>
                  <a:srgbClr val="0A091B"/>
                </a:solidFill>
                <a:effectLst/>
                <a:uLnTx/>
                <a:uFillTx/>
                <a:latin typeface="Trebuchet MS" panose="020B0603020202020204" pitchFamily="34" charset="0"/>
                <a:cs typeface="Arial" panose="020B0604020202020204" pitchFamily="34" charset="0"/>
              </a:endParaRPr>
            </a:p>
          </p:txBody>
        </p:sp>
        <p:sp>
          <p:nvSpPr>
            <p:cNvPr id="9" name="Freeform 8">
              <a:extLst>
                <a:ext uri="{FF2B5EF4-FFF2-40B4-BE49-F238E27FC236}">
                  <a16:creationId xmlns:a16="http://schemas.microsoft.com/office/drawing/2014/main" xmlns="" id="{54C67207-558A-2748-8761-EBE162DE7E71}"/>
                </a:ext>
              </a:extLst>
            </p:cNvPr>
            <p:cNvSpPr>
              <a:spLocks noEditPoints="1"/>
            </p:cNvSpPr>
            <p:nvPr/>
          </p:nvSpPr>
          <p:spPr bwMode="auto">
            <a:xfrm>
              <a:off x="4008516" y="4381500"/>
              <a:ext cx="1355568" cy="1266824"/>
            </a:xfrm>
            <a:custGeom>
              <a:avLst/>
              <a:gdLst>
                <a:gd name="T0" fmla="*/ 79 w 185"/>
                <a:gd name="T1" fmla="*/ 8 h 172"/>
                <a:gd name="T2" fmla="*/ 79 w 185"/>
                <a:gd name="T3" fmla="*/ 38 h 172"/>
                <a:gd name="T4" fmla="*/ 72 w 185"/>
                <a:gd name="T5" fmla="*/ 46 h 172"/>
                <a:gd name="T6" fmla="*/ 48 w 185"/>
                <a:gd name="T7" fmla="*/ 91 h 172"/>
                <a:gd name="T8" fmla="*/ 72 w 185"/>
                <a:gd name="T9" fmla="*/ 91 h 172"/>
                <a:gd name="T10" fmla="*/ 79 w 185"/>
                <a:gd name="T11" fmla="*/ 99 h 172"/>
                <a:gd name="T12" fmla="*/ 79 w 185"/>
                <a:gd name="T13" fmla="*/ 164 h 172"/>
                <a:gd name="T14" fmla="*/ 72 w 185"/>
                <a:gd name="T15" fmla="*/ 172 h 172"/>
                <a:gd name="T16" fmla="*/ 8 w 185"/>
                <a:gd name="T17" fmla="*/ 172 h 172"/>
                <a:gd name="T18" fmla="*/ 0 w 185"/>
                <a:gd name="T19" fmla="*/ 164 h 172"/>
                <a:gd name="T20" fmla="*/ 0 w 185"/>
                <a:gd name="T21" fmla="*/ 99 h 172"/>
                <a:gd name="T22" fmla="*/ 4 w 185"/>
                <a:gd name="T23" fmla="*/ 59 h 172"/>
                <a:gd name="T24" fmla="*/ 18 w 185"/>
                <a:gd name="T25" fmla="*/ 28 h 172"/>
                <a:gd name="T26" fmla="*/ 41 w 185"/>
                <a:gd name="T27" fmla="*/ 7 h 172"/>
                <a:gd name="T28" fmla="*/ 72 w 185"/>
                <a:gd name="T29" fmla="*/ 0 h 172"/>
                <a:gd name="T30" fmla="*/ 79 w 185"/>
                <a:gd name="T31" fmla="*/ 8 h 172"/>
                <a:gd name="T32" fmla="*/ 177 w 185"/>
                <a:gd name="T33" fmla="*/ 46 h 172"/>
                <a:gd name="T34" fmla="*/ 185 w 185"/>
                <a:gd name="T35" fmla="*/ 38 h 172"/>
                <a:gd name="T36" fmla="*/ 185 w 185"/>
                <a:gd name="T37" fmla="*/ 8 h 172"/>
                <a:gd name="T38" fmla="*/ 177 w 185"/>
                <a:gd name="T39" fmla="*/ 0 h 172"/>
                <a:gd name="T40" fmla="*/ 146 w 185"/>
                <a:gd name="T41" fmla="*/ 7 h 172"/>
                <a:gd name="T42" fmla="*/ 123 w 185"/>
                <a:gd name="T43" fmla="*/ 28 h 172"/>
                <a:gd name="T44" fmla="*/ 109 w 185"/>
                <a:gd name="T45" fmla="*/ 59 h 172"/>
                <a:gd name="T46" fmla="*/ 105 w 185"/>
                <a:gd name="T47" fmla="*/ 99 h 172"/>
                <a:gd name="T48" fmla="*/ 105 w 185"/>
                <a:gd name="T49" fmla="*/ 164 h 172"/>
                <a:gd name="T50" fmla="*/ 113 w 185"/>
                <a:gd name="T51" fmla="*/ 172 h 172"/>
                <a:gd name="T52" fmla="*/ 177 w 185"/>
                <a:gd name="T53" fmla="*/ 172 h 172"/>
                <a:gd name="T54" fmla="*/ 185 w 185"/>
                <a:gd name="T55" fmla="*/ 164 h 172"/>
                <a:gd name="T56" fmla="*/ 185 w 185"/>
                <a:gd name="T57" fmla="*/ 99 h 172"/>
                <a:gd name="T58" fmla="*/ 177 w 185"/>
                <a:gd name="T59" fmla="*/ 91 h 172"/>
                <a:gd name="T60" fmla="*/ 153 w 185"/>
                <a:gd name="T61" fmla="*/ 91 h 172"/>
                <a:gd name="T62" fmla="*/ 177 w 185"/>
                <a:gd name="T63" fmla="*/ 46 h 172"/>
                <a:gd name="T64" fmla="*/ 177 w 185"/>
                <a:gd name="T65" fmla="*/ 46 h 172"/>
                <a:gd name="T66" fmla="*/ 177 w 185"/>
                <a:gd name="T67"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72">
                  <a:moveTo>
                    <a:pt x="79" y="8"/>
                  </a:moveTo>
                  <a:cubicBezTo>
                    <a:pt x="79" y="38"/>
                    <a:pt x="79" y="38"/>
                    <a:pt x="79" y="38"/>
                  </a:cubicBezTo>
                  <a:cubicBezTo>
                    <a:pt x="79" y="43"/>
                    <a:pt x="76" y="46"/>
                    <a:pt x="72" y="46"/>
                  </a:cubicBezTo>
                  <a:cubicBezTo>
                    <a:pt x="57" y="46"/>
                    <a:pt x="49" y="61"/>
                    <a:pt x="48" y="91"/>
                  </a:cubicBezTo>
                  <a:cubicBezTo>
                    <a:pt x="72" y="91"/>
                    <a:pt x="72" y="91"/>
                    <a:pt x="72" y="91"/>
                  </a:cubicBezTo>
                  <a:cubicBezTo>
                    <a:pt x="76" y="91"/>
                    <a:pt x="79" y="95"/>
                    <a:pt x="79" y="99"/>
                  </a:cubicBezTo>
                  <a:cubicBezTo>
                    <a:pt x="79" y="164"/>
                    <a:pt x="79" y="164"/>
                    <a:pt x="79" y="164"/>
                  </a:cubicBezTo>
                  <a:cubicBezTo>
                    <a:pt x="79" y="168"/>
                    <a:pt x="76" y="172"/>
                    <a:pt x="72" y="172"/>
                  </a:cubicBezTo>
                  <a:cubicBezTo>
                    <a:pt x="8" y="172"/>
                    <a:pt x="8" y="172"/>
                    <a:pt x="8" y="172"/>
                  </a:cubicBezTo>
                  <a:cubicBezTo>
                    <a:pt x="3" y="172"/>
                    <a:pt x="0" y="168"/>
                    <a:pt x="0" y="164"/>
                  </a:cubicBezTo>
                  <a:cubicBezTo>
                    <a:pt x="0" y="99"/>
                    <a:pt x="0" y="99"/>
                    <a:pt x="0" y="99"/>
                  </a:cubicBezTo>
                  <a:cubicBezTo>
                    <a:pt x="0" y="84"/>
                    <a:pt x="1" y="71"/>
                    <a:pt x="4" y="59"/>
                  </a:cubicBezTo>
                  <a:cubicBezTo>
                    <a:pt x="7" y="47"/>
                    <a:pt x="12" y="37"/>
                    <a:pt x="18" y="28"/>
                  </a:cubicBezTo>
                  <a:cubicBezTo>
                    <a:pt x="24" y="19"/>
                    <a:pt x="32" y="12"/>
                    <a:pt x="41" y="7"/>
                  </a:cubicBezTo>
                  <a:cubicBezTo>
                    <a:pt x="50" y="2"/>
                    <a:pt x="60" y="0"/>
                    <a:pt x="72" y="0"/>
                  </a:cubicBezTo>
                  <a:cubicBezTo>
                    <a:pt x="76" y="0"/>
                    <a:pt x="79" y="3"/>
                    <a:pt x="79" y="8"/>
                  </a:cubicBezTo>
                  <a:close/>
                  <a:moveTo>
                    <a:pt x="177" y="46"/>
                  </a:moveTo>
                  <a:cubicBezTo>
                    <a:pt x="181" y="46"/>
                    <a:pt x="185" y="43"/>
                    <a:pt x="185" y="38"/>
                  </a:cubicBezTo>
                  <a:cubicBezTo>
                    <a:pt x="185" y="8"/>
                    <a:pt x="185" y="8"/>
                    <a:pt x="185" y="8"/>
                  </a:cubicBezTo>
                  <a:cubicBezTo>
                    <a:pt x="185" y="3"/>
                    <a:pt x="181" y="0"/>
                    <a:pt x="177" y="0"/>
                  </a:cubicBezTo>
                  <a:cubicBezTo>
                    <a:pt x="165" y="0"/>
                    <a:pt x="155" y="2"/>
                    <a:pt x="146" y="7"/>
                  </a:cubicBezTo>
                  <a:cubicBezTo>
                    <a:pt x="137" y="12"/>
                    <a:pt x="129" y="19"/>
                    <a:pt x="123" y="28"/>
                  </a:cubicBezTo>
                  <a:cubicBezTo>
                    <a:pt x="117" y="37"/>
                    <a:pt x="112" y="47"/>
                    <a:pt x="109" y="59"/>
                  </a:cubicBezTo>
                  <a:cubicBezTo>
                    <a:pt x="107" y="71"/>
                    <a:pt x="105" y="84"/>
                    <a:pt x="105" y="99"/>
                  </a:cubicBezTo>
                  <a:cubicBezTo>
                    <a:pt x="105" y="164"/>
                    <a:pt x="105" y="164"/>
                    <a:pt x="105" y="164"/>
                  </a:cubicBezTo>
                  <a:cubicBezTo>
                    <a:pt x="105" y="168"/>
                    <a:pt x="108" y="172"/>
                    <a:pt x="113" y="172"/>
                  </a:cubicBezTo>
                  <a:cubicBezTo>
                    <a:pt x="177" y="172"/>
                    <a:pt x="177" y="172"/>
                    <a:pt x="177" y="172"/>
                  </a:cubicBezTo>
                  <a:cubicBezTo>
                    <a:pt x="181" y="172"/>
                    <a:pt x="185" y="168"/>
                    <a:pt x="185" y="164"/>
                  </a:cubicBezTo>
                  <a:cubicBezTo>
                    <a:pt x="185" y="99"/>
                    <a:pt x="185" y="99"/>
                    <a:pt x="185" y="99"/>
                  </a:cubicBezTo>
                  <a:cubicBezTo>
                    <a:pt x="185" y="95"/>
                    <a:pt x="181" y="91"/>
                    <a:pt x="177" y="91"/>
                  </a:cubicBezTo>
                  <a:cubicBezTo>
                    <a:pt x="153" y="91"/>
                    <a:pt x="153" y="91"/>
                    <a:pt x="153" y="91"/>
                  </a:cubicBezTo>
                  <a:cubicBezTo>
                    <a:pt x="154" y="61"/>
                    <a:pt x="162" y="46"/>
                    <a:pt x="177" y="46"/>
                  </a:cubicBezTo>
                  <a:close/>
                  <a:moveTo>
                    <a:pt x="177" y="46"/>
                  </a:moveTo>
                  <a:cubicBezTo>
                    <a:pt x="177" y="46"/>
                    <a:pt x="177" y="46"/>
                    <a:pt x="177" y="46"/>
                  </a:cubicBezTo>
                </a:path>
              </a:pathLst>
            </a:custGeom>
            <a:solidFill>
              <a:srgbClr val="F2F2F5"/>
            </a:solidFill>
            <a:ln>
              <a:noFill/>
            </a:ln>
          </p:spPr>
          <p:txBody>
            <a:bodyPr vert="horz" wrap="square" lIns="91440" tIns="45720" rIns="91440" bIns="45720" numCol="1" anchor="t" anchorCtr="0" compatLnSpc="1">
              <a:prstTxWarp prst="textNoShape">
                <a:avLst/>
              </a:prstTxWarp>
            </a:bodyPr>
            <a:lstStyle/>
            <a:p>
              <a:pPr marL="0" marR="0" lvl="0" indent="0" defTabSz="1371600" eaLnBrk="1" fontAlgn="auto" latinLnBrk="0" hangingPunct="1">
                <a:lnSpc>
                  <a:spcPct val="100000"/>
                </a:lnSpc>
                <a:spcBef>
                  <a:spcPts val="0"/>
                </a:spcBef>
                <a:spcAft>
                  <a:spcPts val="0"/>
                </a:spcAft>
                <a:buClrTx/>
                <a:buSzTx/>
                <a:buFontTx/>
                <a:buNone/>
                <a:tabLst/>
                <a:defRPr/>
              </a:pPr>
              <a:endParaRPr kumimoji="0" lang="uk-UA" b="0" i="0" u="none" strike="noStrike" kern="0" cap="none" spc="0" normalizeH="0" baseline="0" noProof="0">
                <a:ln>
                  <a:noFill/>
                </a:ln>
                <a:solidFill>
                  <a:srgbClr val="0A091B"/>
                </a:solidFill>
                <a:effectLst/>
                <a:uLnTx/>
                <a:uFillTx/>
                <a:latin typeface="Trebuchet MS" panose="020B0603020202020204" pitchFamily="34" charset="0"/>
                <a:cs typeface="Arial" panose="020B0604020202020204" pitchFamily="34" charset="0"/>
              </a:endParaRPr>
            </a:p>
          </p:txBody>
        </p:sp>
      </p:grpSp>
      <p:sp>
        <p:nvSpPr>
          <p:cNvPr id="4" name="Text Placeholder 3"/>
          <p:cNvSpPr>
            <a:spLocks noGrp="1"/>
          </p:cNvSpPr>
          <p:nvPr>
            <p:ph type="body" sz="quarter" idx="14" hasCustomPrompt="1"/>
          </p:nvPr>
        </p:nvSpPr>
        <p:spPr>
          <a:xfrm>
            <a:off x="504825" y="6356350"/>
            <a:ext cx="30257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398447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360"/>
                                          </p:val>
                                        </p:tav>
                                        <p:tav tm="100000">
                                          <p:val>
                                            <p:fltVal val="0"/>
                                          </p:val>
                                        </p:tav>
                                      </p:tavLst>
                                    </p:anim>
                                    <p:animEffect transition="in" filter="fade">
                                      <p:cBhvr>
                                        <p:cTn id="1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with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15B390E-C77E-7C41-B22A-A0D2E61CCCE4}"/>
              </a:ext>
            </a:extLst>
          </p:cNvPr>
          <p:cNvPicPr>
            <a:picLocks noChangeAspect="1"/>
          </p:cNvPicPr>
          <p:nvPr/>
        </p:nvPicPr>
        <p:blipFill rotWithShape="1">
          <a:blip r:embed="rId2"/>
          <a:srcRect l="4223" r="2574"/>
          <a:stretch/>
        </p:blipFill>
        <p:spPr>
          <a:xfrm>
            <a:off x="84405" y="1532515"/>
            <a:ext cx="7315201" cy="4480309"/>
          </a:xfrm>
          <a:prstGeom prst="rect">
            <a:avLst/>
          </a:prstGeom>
          <a:effectLst>
            <a:outerShdw blurRad="190500" dist="76200" dir="5400000" algn="t" rotWithShape="0">
              <a:prstClr val="black">
                <a:alpha val="14000"/>
              </a:prstClr>
            </a:outerShdw>
          </a:effectLst>
        </p:spPr>
      </p:pic>
      <p:sp>
        <p:nvSpPr>
          <p:cNvPr id="11" name="Text Placeholder 10">
            <a:extLst>
              <a:ext uri="{FF2B5EF4-FFF2-40B4-BE49-F238E27FC236}">
                <a16:creationId xmlns:a16="http://schemas.microsoft.com/office/drawing/2014/main" xmlns="" id="{C19CAAEA-73C2-F242-89DF-673AAD3BE9B6}"/>
              </a:ext>
            </a:extLst>
          </p:cNvPr>
          <p:cNvSpPr>
            <a:spLocks noGrp="1"/>
          </p:cNvSpPr>
          <p:nvPr>
            <p:ph type="body" sz="quarter" idx="13" hasCustomPrompt="1"/>
          </p:nvPr>
        </p:nvSpPr>
        <p:spPr>
          <a:xfrm>
            <a:off x="6961792" y="2485939"/>
            <a:ext cx="4727700" cy="813316"/>
          </a:xfrm>
        </p:spPr>
        <p:txBody>
          <a:bodyPr anchor="b"/>
          <a:lstStyle>
            <a:lvl1pPr marL="0" indent="0">
              <a:buNone/>
              <a:defRPr>
                <a:solidFill>
                  <a:schemeClr val="tx1">
                    <a:lumMod val="95000"/>
                    <a:lumOff val="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 name="Footer Placeholder 4">
            <a:extLst>
              <a:ext uri="{FF2B5EF4-FFF2-40B4-BE49-F238E27FC236}">
                <a16:creationId xmlns:a16="http://schemas.microsoft.com/office/drawing/2014/main" xmlns="" id="{9A3A49C1-9F07-0546-8795-7B7F6C43B296}"/>
              </a:ext>
            </a:extLst>
          </p:cNvPr>
          <p:cNvSpPr>
            <a:spLocks noGrp="1"/>
          </p:cNvSpPr>
          <p:nvPr>
            <p:ph type="ftr" sz="quarter" idx="11"/>
          </p:nvPr>
        </p:nvSpPr>
        <p:spPr>
          <a:xfrm>
            <a:off x="9278470" y="6356350"/>
            <a:ext cx="2196423" cy="360000"/>
          </a:xfrm>
        </p:spPr>
        <p:txBody>
          <a:bodyPr/>
          <a:lstStyle/>
          <a:p>
            <a:endParaRPr lang="en-ID"/>
          </a:p>
        </p:txBody>
      </p:sp>
      <p:sp>
        <p:nvSpPr>
          <p:cNvPr id="2" name="Title 1">
            <a:extLst>
              <a:ext uri="{FF2B5EF4-FFF2-40B4-BE49-F238E27FC236}">
                <a16:creationId xmlns:a16="http://schemas.microsoft.com/office/drawing/2014/main" xmlns="" id="{F139850A-F6DE-1D46-9625-12E77732FE01}"/>
              </a:ext>
            </a:extLst>
          </p:cNvPr>
          <p:cNvSpPr>
            <a:spLocks noGrp="1"/>
          </p:cNvSpPr>
          <p:nvPr>
            <p:ph type="title" hasCustomPrompt="1"/>
          </p:nvPr>
        </p:nvSpPr>
        <p:spPr/>
        <p:txBody>
          <a:bodyPr/>
          <a:lstStyle>
            <a:lvl1pPr>
              <a:defRPr/>
            </a:lvl1pPr>
          </a:lstStyle>
          <a:p>
            <a:r>
              <a:rPr lang="en-US" dirty="0"/>
              <a:t>Divider with picture</a:t>
            </a:r>
          </a:p>
        </p:txBody>
      </p:sp>
      <p:sp>
        <p:nvSpPr>
          <p:cNvPr id="6" name="Slide Number Placeholder 5">
            <a:extLst>
              <a:ext uri="{FF2B5EF4-FFF2-40B4-BE49-F238E27FC236}">
                <a16:creationId xmlns:a16="http://schemas.microsoft.com/office/drawing/2014/main" xmlns="" id="{BC83759C-430A-DD4E-9729-2D88B7CF07AC}"/>
              </a:ext>
            </a:extLst>
          </p:cNvPr>
          <p:cNvSpPr>
            <a:spLocks noGrp="1"/>
          </p:cNvSpPr>
          <p:nvPr>
            <p:ph type="sldNum" sz="quarter" idx="12"/>
          </p:nvPr>
        </p:nvSpPr>
        <p:spPr>
          <a:xfrm>
            <a:off x="11508806" y="6356350"/>
            <a:ext cx="270000" cy="360000"/>
          </a:xfrm>
        </p:spPr>
        <p:txBody>
          <a:bodyPr/>
          <a:lstStyle/>
          <a:p>
            <a:fld id="{10208EE1-6094-497D-8279-45D0A0E7B44C}" type="slidenum">
              <a:rPr lang="en-ID" smtClean="0"/>
              <a:t>‹#›</a:t>
            </a:fld>
            <a:endParaRPr lang="en-ID"/>
          </a:p>
        </p:txBody>
      </p:sp>
      <p:sp>
        <p:nvSpPr>
          <p:cNvPr id="14" name="Picture Placeholder 13">
            <a:extLst>
              <a:ext uri="{FF2B5EF4-FFF2-40B4-BE49-F238E27FC236}">
                <a16:creationId xmlns:a16="http://schemas.microsoft.com/office/drawing/2014/main" xmlns="" id="{9E64B062-21B0-4D42-BAF2-3D88EA4ABB73}"/>
              </a:ext>
            </a:extLst>
          </p:cNvPr>
          <p:cNvSpPr>
            <a:spLocks noGrp="1"/>
          </p:cNvSpPr>
          <p:nvPr>
            <p:ph type="pic" sz="quarter" idx="14" hasCustomPrompt="1"/>
          </p:nvPr>
        </p:nvSpPr>
        <p:spPr>
          <a:xfrm>
            <a:off x="1012825" y="1964724"/>
            <a:ext cx="5437188" cy="3435951"/>
          </a:xfrm>
        </p:spPr>
        <p:txBody>
          <a:bodyPr anchor="ctr"/>
          <a:lstStyle>
            <a:lvl1pPr marL="0" indent="0" algn="ctr">
              <a:buNone/>
              <a:defRPr/>
            </a:lvl1pPr>
          </a:lstStyle>
          <a:p>
            <a:r>
              <a:rPr lang="en-US" dirty="0"/>
              <a:t>Insert Picture</a:t>
            </a:r>
          </a:p>
        </p:txBody>
      </p:sp>
      <p:sp>
        <p:nvSpPr>
          <p:cNvPr id="17" name="Text Placeholder 16">
            <a:extLst>
              <a:ext uri="{FF2B5EF4-FFF2-40B4-BE49-F238E27FC236}">
                <a16:creationId xmlns:a16="http://schemas.microsoft.com/office/drawing/2014/main" xmlns="" id="{263B176F-1D20-3E47-8649-209AA2AF26B0}"/>
              </a:ext>
            </a:extLst>
          </p:cNvPr>
          <p:cNvSpPr>
            <a:spLocks noGrp="1"/>
          </p:cNvSpPr>
          <p:nvPr>
            <p:ph type="body" sz="quarter" idx="15"/>
          </p:nvPr>
        </p:nvSpPr>
        <p:spPr>
          <a:xfrm>
            <a:off x="6961792" y="3435350"/>
            <a:ext cx="4725383" cy="1001713"/>
          </a:xfrm>
        </p:spPr>
        <p:txBody>
          <a:bodyPr>
            <a:noAutofit/>
          </a:bodyPr>
          <a:lstStyle>
            <a:lvl1pPr marL="0" indent="0">
              <a:buNone/>
              <a:defRPr sz="2000">
                <a:solidFill>
                  <a:srgbClr val="7F7F7F"/>
                </a:solidFill>
              </a:defRPr>
            </a:lvl1pPr>
            <a:lvl2pPr marL="457200" indent="0">
              <a:buNone/>
              <a:defRPr sz="2000">
                <a:solidFill>
                  <a:srgbClr val="7F7F7F"/>
                </a:solidFill>
              </a:defRPr>
            </a:lvl2pPr>
            <a:lvl3pPr marL="914400" indent="0">
              <a:buNone/>
              <a:defRPr sz="2000">
                <a:solidFill>
                  <a:srgbClr val="7F7F7F"/>
                </a:solidFill>
              </a:defRPr>
            </a:lvl3pPr>
            <a:lvl4pPr marL="1371600" indent="0">
              <a:buNone/>
              <a:defRPr sz="2000">
                <a:solidFill>
                  <a:srgbClr val="7F7F7F"/>
                </a:solidFill>
              </a:defRPr>
            </a:lvl4pPr>
            <a:lvl5pPr marL="1828800" indent="0">
              <a:buNone/>
              <a:defRPr sz="2000">
                <a:solidFill>
                  <a:srgbClr val="7F7F7F"/>
                </a:solidFill>
              </a:defRPr>
            </a:lvl5pPr>
          </a:lstStyle>
          <a:p>
            <a:pPr lvl="0"/>
            <a:r>
              <a:rPr lang="en-US"/>
              <a:t>Click to edit Master text styles</a:t>
            </a:r>
          </a:p>
        </p:txBody>
      </p:sp>
      <p:sp>
        <p:nvSpPr>
          <p:cNvPr id="7" name="Text Placeholder 6"/>
          <p:cNvSpPr>
            <a:spLocks noGrp="1"/>
          </p:cNvSpPr>
          <p:nvPr>
            <p:ph type="body" sz="quarter" idx="16" hasCustomPrompt="1"/>
          </p:nvPr>
        </p:nvSpPr>
        <p:spPr>
          <a:xfrm>
            <a:off x="504825" y="6451600"/>
            <a:ext cx="3419475" cy="406400"/>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379919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x Text + 1x Pic">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xmlns="" id="{EC31572B-B7C6-C044-91A0-A25424F1D6EC}"/>
              </a:ext>
            </a:extLst>
          </p:cNvPr>
          <p:cNvSpPr>
            <a:spLocks noGrp="1"/>
          </p:cNvSpPr>
          <p:nvPr>
            <p:ph type="pic" sz="quarter" idx="13"/>
          </p:nvPr>
        </p:nvSpPr>
        <p:spPr>
          <a:xfrm>
            <a:off x="7204075" y="1062038"/>
            <a:ext cx="4484688" cy="5178425"/>
          </a:xfrm>
        </p:spPr>
        <p:txBody>
          <a:bodyPr anchor="ctr"/>
          <a:lstStyle>
            <a:lvl1pPr marL="0" indent="0" algn="ctr">
              <a:buNone/>
              <a:defRPr/>
            </a:lvl1pPr>
          </a:lstStyle>
          <a:p>
            <a:r>
              <a:rPr lang="en-US"/>
              <a:t>Click icon to add picture</a:t>
            </a:r>
          </a:p>
        </p:txBody>
      </p:sp>
      <p:sp>
        <p:nvSpPr>
          <p:cNvPr id="8" name="Footer Placeholder 7">
            <a:extLst>
              <a:ext uri="{FF2B5EF4-FFF2-40B4-BE49-F238E27FC236}">
                <a16:creationId xmlns:a16="http://schemas.microsoft.com/office/drawing/2014/main" xmlns="" id="{9E9578D3-73F5-4B45-880E-D728A04E5519}"/>
              </a:ext>
            </a:extLst>
          </p:cNvPr>
          <p:cNvSpPr>
            <a:spLocks noGrp="1"/>
          </p:cNvSpPr>
          <p:nvPr>
            <p:ph type="ftr" sz="quarter" idx="11"/>
          </p:nvPr>
        </p:nvSpPr>
        <p:spPr/>
        <p:txBody>
          <a:bodyPr/>
          <a:lstStyle/>
          <a:p>
            <a:endParaRPr lang="en-ID"/>
          </a:p>
        </p:txBody>
      </p:sp>
      <p:sp>
        <p:nvSpPr>
          <p:cNvPr id="2" name="Title 1">
            <a:extLst>
              <a:ext uri="{FF2B5EF4-FFF2-40B4-BE49-F238E27FC236}">
                <a16:creationId xmlns:a16="http://schemas.microsoft.com/office/drawing/2014/main" xmlns="" id="{E8EB04BC-3E8E-2741-8C53-EE2B482A6F48}"/>
              </a:ext>
            </a:extLst>
          </p:cNvPr>
          <p:cNvSpPr>
            <a:spLocks noGrp="1"/>
          </p:cNvSpPr>
          <p:nvPr>
            <p:ph type="title"/>
          </p:nvPr>
        </p:nvSpPr>
        <p:spPr>
          <a:xfrm>
            <a:off x="504825" y="250215"/>
            <a:ext cx="10412557" cy="584297"/>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EC316D93-A762-F242-A2EA-25CE18AA65CA}"/>
              </a:ext>
            </a:extLst>
          </p:cNvPr>
          <p:cNvSpPr>
            <a:spLocks noGrp="1"/>
          </p:cNvSpPr>
          <p:nvPr>
            <p:ph type="body" idx="1" hasCustomPrompt="1"/>
          </p:nvPr>
        </p:nvSpPr>
        <p:spPr>
          <a:xfrm>
            <a:off x="465942" y="1302701"/>
            <a:ext cx="5891996" cy="303677"/>
          </a:xfrm>
        </p:spPr>
        <p:txBody>
          <a:bodyPr anchor="b">
            <a:normAutofit/>
          </a:bodyPr>
          <a:lstStyle>
            <a:lvl1pPr marL="0" indent="0">
              <a:buNone/>
              <a:defRPr sz="1400" b="1">
                <a:solidFill>
                  <a:srgbClr val="59595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xmlns="" id="{EAF8B3DA-4F87-9E44-9E87-E64D2C891546}"/>
              </a:ext>
            </a:extLst>
          </p:cNvPr>
          <p:cNvSpPr>
            <a:spLocks noGrp="1"/>
          </p:cNvSpPr>
          <p:nvPr>
            <p:ph sz="half" idx="2"/>
          </p:nvPr>
        </p:nvSpPr>
        <p:spPr>
          <a:xfrm>
            <a:off x="465942" y="1841157"/>
            <a:ext cx="5891996" cy="4348506"/>
          </a:xfrm>
        </p:spPr>
        <p:txBody>
          <a:bodyPr>
            <a:normAutofit/>
          </a:bodyPr>
          <a:lstStyle>
            <a:lvl1pPr marL="0" indent="0">
              <a:buNone/>
              <a:defRPr sz="1200">
                <a:solidFill>
                  <a:srgbClr val="595959"/>
                </a:solidFill>
              </a:defRPr>
            </a:lvl1pPr>
            <a:lvl2pPr marL="457200" indent="0">
              <a:buNone/>
              <a:defRPr sz="1200">
                <a:solidFill>
                  <a:srgbClr val="595959"/>
                </a:solidFill>
              </a:defRPr>
            </a:lvl2pPr>
            <a:lvl3pPr marL="914400" indent="0">
              <a:buNone/>
              <a:defRPr sz="1200">
                <a:solidFill>
                  <a:srgbClr val="595959"/>
                </a:solidFill>
              </a:defRPr>
            </a:lvl3pPr>
            <a:lvl4pPr marL="1371600" indent="0">
              <a:buNone/>
              <a:defRPr sz="1200">
                <a:solidFill>
                  <a:srgbClr val="595959"/>
                </a:solidFill>
              </a:defRPr>
            </a:lvl4pPr>
            <a:lvl5pPr marL="1828800" indent="0">
              <a:buNone/>
              <a:defRPr sz="1200">
                <a:solidFill>
                  <a:srgbClr val="59595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xmlns="" id="{3486B81E-3E88-4647-9E8D-B2561FD3D768}"/>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6" name="Text Placeholder 5"/>
          <p:cNvSpPr>
            <a:spLocks noGrp="1"/>
          </p:cNvSpPr>
          <p:nvPr>
            <p:ph type="body" sz="quarter" idx="14" hasCustomPrompt="1"/>
          </p:nvPr>
        </p:nvSpPr>
        <p:spPr>
          <a:xfrm>
            <a:off x="466725" y="6356350"/>
            <a:ext cx="34448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3333441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column project showcas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8A2BBBA6-8747-8149-897F-5F4120F24E1E}"/>
              </a:ext>
            </a:extLst>
          </p:cNvPr>
          <p:cNvSpPr>
            <a:spLocks noGrp="1"/>
          </p:cNvSpPr>
          <p:nvPr>
            <p:ph type="body" sz="quarter" idx="16" hasCustomPrompt="1"/>
          </p:nvPr>
        </p:nvSpPr>
        <p:spPr>
          <a:xfrm>
            <a:off x="855881" y="4184650"/>
            <a:ext cx="3240000" cy="1371600"/>
          </a:xfrm>
        </p:spPr>
        <p:txBody>
          <a:bodyPr lIns="0" tIns="0" rIns="0" bIns="0">
            <a:normAutofit/>
          </a:bodyPr>
          <a:lstStyle>
            <a:lvl1pPr marL="0" indent="0">
              <a:buNone/>
              <a:defRPr sz="1200">
                <a:solidFill>
                  <a:srgbClr val="6C6C6C"/>
                </a:solidFill>
              </a:defRPr>
            </a:lvl1pPr>
            <a:lvl2pPr marL="457200" indent="0">
              <a:buNone/>
              <a:defRPr sz="1200">
                <a:solidFill>
                  <a:srgbClr val="6C6C6C"/>
                </a:solidFill>
              </a:defRPr>
            </a:lvl2pPr>
            <a:lvl3pPr marL="914400" indent="0">
              <a:buNone/>
              <a:defRPr sz="1200">
                <a:solidFill>
                  <a:srgbClr val="6C6C6C"/>
                </a:solidFill>
              </a:defRPr>
            </a:lvl3pPr>
            <a:lvl4pPr marL="1371600" indent="0">
              <a:buNone/>
              <a:defRPr sz="1200">
                <a:solidFill>
                  <a:srgbClr val="6C6C6C"/>
                </a:solidFill>
              </a:defRPr>
            </a:lvl4pPr>
            <a:lvl5pPr marL="1828800" indent="0">
              <a:buNone/>
              <a:defRPr sz="1200">
                <a:solidFill>
                  <a:srgbClr val="6C6C6C"/>
                </a:solidFill>
              </a:defRPr>
            </a:lvl5pPr>
          </a:lstStyle>
          <a:p>
            <a:pPr lvl="0"/>
            <a:r>
              <a:rPr lang="en-US" dirty="0"/>
              <a:t>Edit Text</a:t>
            </a:r>
          </a:p>
        </p:txBody>
      </p:sp>
      <p:sp>
        <p:nvSpPr>
          <p:cNvPr id="15" name="Picture Placeholder 14">
            <a:extLst>
              <a:ext uri="{FF2B5EF4-FFF2-40B4-BE49-F238E27FC236}">
                <a16:creationId xmlns:a16="http://schemas.microsoft.com/office/drawing/2014/main" xmlns="" id="{EC31572B-B7C6-C044-91A0-A25424F1D6EC}"/>
              </a:ext>
            </a:extLst>
          </p:cNvPr>
          <p:cNvSpPr>
            <a:spLocks noGrp="1"/>
          </p:cNvSpPr>
          <p:nvPr>
            <p:ph type="pic" sz="quarter" idx="13"/>
          </p:nvPr>
        </p:nvSpPr>
        <p:spPr>
          <a:xfrm>
            <a:off x="4476000" y="1198518"/>
            <a:ext cx="3240000" cy="2520000"/>
          </a:xfrm>
        </p:spPr>
        <p:txBody>
          <a:bodyPr anchor="ctr"/>
          <a:lstStyle>
            <a:lvl1pPr marL="0" indent="0" algn="ctr">
              <a:buNone/>
              <a:defRPr/>
            </a:lvl1pPr>
          </a:lstStyle>
          <a:p>
            <a:r>
              <a:rPr lang="en-US"/>
              <a:t>Click icon to add picture</a:t>
            </a:r>
          </a:p>
        </p:txBody>
      </p:sp>
      <p:sp>
        <p:nvSpPr>
          <p:cNvPr id="8" name="Footer Placeholder 7">
            <a:extLst>
              <a:ext uri="{FF2B5EF4-FFF2-40B4-BE49-F238E27FC236}">
                <a16:creationId xmlns:a16="http://schemas.microsoft.com/office/drawing/2014/main" xmlns="" id="{9E9578D3-73F5-4B45-880E-D728A04E5519}"/>
              </a:ext>
            </a:extLst>
          </p:cNvPr>
          <p:cNvSpPr>
            <a:spLocks noGrp="1"/>
          </p:cNvSpPr>
          <p:nvPr>
            <p:ph type="ftr" sz="quarter" idx="11"/>
          </p:nvPr>
        </p:nvSpPr>
        <p:spPr/>
        <p:txBody>
          <a:bodyPr/>
          <a:lstStyle/>
          <a:p>
            <a:endParaRPr lang="en-ID"/>
          </a:p>
        </p:txBody>
      </p:sp>
      <p:sp>
        <p:nvSpPr>
          <p:cNvPr id="2" name="Title 1">
            <a:extLst>
              <a:ext uri="{FF2B5EF4-FFF2-40B4-BE49-F238E27FC236}">
                <a16:creationId xmlns:a16="http://schemas.microsoft.com/office/drawing/2014/main" xmlns="" id="{E8EB04BC-3E8E-2741-8C53-EE2B482A6F48}"/>
              </a:ext>
            </a:extLst>
          </p:cNvPr>
          <p:cNvSpPr>
            <a:spLocks noGrp="1"/>
          </p:cNvSpPr>
          <p:nvPr>
            <p:ph type="title" hasCustomPrompt="1"/>
          </p:nvPr>
        </p:nvSpPr>
        <p:spPr>
          <a:xfrm>
            <a:off x="504825" y="250215"/>
            <a:ext cx="10412557" cy="584297"/>
          </a:xfrm>
        </p:spPr>
        <p:txBody>
          <a:bodyPr/>
          <a:lstStyle>
            <a:lvl1pPr>
              <a:defRPr/>
            </a:lvl1pPr>
          </a:lstStyle>
          <a:p>
            <a:r>
              <a:rPr lang="en-US" dirty="0"/>
              <a:t>3-column project showcase</a:t>
            </a:r>
          </a:p>
        </p:txBody>
      </p:sp>
      <p:sp>
        <p:nvSpPr>
          <p:cNvPr id="3" name="Text Placeholder 2">
            <a:extLst>
              <a:ext uri="{FF2B5EF4-FFF2-40B4-BE49-F238E27FC236}">
                <a16:creationId xmlns:a16="http://schemas.microsoft.com/office/drawing/2014/main" xmlns="" id="{EC316D93-A762-F242-A2EA-25CE18AA65CA}"/>
              </a:ext>
            </a:extLst>
          </p:cNvPr>
          <p:cNvSpPr>
            <a:spLocks noGrp="1"/>
          </p:cNvSpPr>
          <p:nvPr>
            <p:ph type="body" idx="1" hasCustomPrompt="1"/>
          </p:nvPr>
        </p:nvSpPr>
        <p:spPr>
          <a:xfrm>
            <a:off x="855881" y="3870396"/>
            <a:ext cx="3240000" cy="303677"/>
          </a:xfrm>
        </p:spPr>
        <p:txBody>
          <a:bodyPr lIns="0" tIns="0" rIns="0" bIns="0" anchor="b">
            <a:normAutofit/>
          </a:bodyPr>
          <a:lstStyle>
            <a:lvl1pPr marL="0" indent="0">
              <a:buNone/>
              <a:defRPr sz="2400" b="0">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header</a:t>
            </a:r>
          </a:p>
        </p:txBody>
      </p:sp>
      <p:sp>
        <p:nvSpPr>
          <p:cNvPr id="9" name="Slide Number Placeholder 8">
            <a:extLst>
              <a:ext uri="{FF2B5EF4-FFF2-40B4-BE49-F238E27FC236}">
                <a16:creationId xmlns:a16="http://schemas.microsoft.com/office/drawing/2014/main" xmlns="" id="{3486B81E-3E88-4647-9E8D-B2561FD3D768}"/>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20" name="Picture Placeholder 14">
            <a:extLst>
              <a:ext uri="{FF2B5EF4-FFF2-40B4-BE49-F238E27FC236}">
                <a16:creationId xmlns:a16="http://schemas.microsoft.com/office/drawing/2014/main" xmlns="" id="{FC9E2B90-5A98-D947-A29D-1372DADDA8DA}"/>
              </a:ext>
            </a:extLst>
          </p:cNvPr>
          <p:cNvSpPr>
            <a:spLocks noGrp="1"/>
          </p:cNvSpPr>
          <p:nvPr>
            <p:ph type="pic" sz="quarter" idx="14"/>
          </p:nvPr>
        </p:nvSpPr>
        <p:spPr>
          <a:xfrm>
            <a:off x="855881" y="1198518"/>
            <a:ext cx="3240000" cy="2520000"/>
          </a:xfrm>
        </p:spPr>
        <p:txBody>
          <a:bodyPr anchor="ctr"/>
          <a:lstStyle>
            <a:lvl1pPr marL="0" indent="0" algn="ctr">
              <a:buNone/>
              <a:defRPr/>
            </a:lvl1pPr>
          </a:lstStyle>
          <a:p>
            <a:r>
              <a:rPr lang="en-US"/>
              <a:t>Click icon to add picture</a:t>
            </a:r>
            <a:endParaRPr lang="en-US" dirty="0"/>
          </a:p>
        </p:txBody>
      </p:sp>
      <p:sp>
        <p:nvSpPr>
          <p:cNvPr id="21" name="Picture Placeholder 14">
            <a:extLst>
              <a:ext uri="{FF2B5EF4-FFF2-40B4-BE49-F238E27FC236}">
                <a16:creationId xmlns:a16="http://schemas.microsoft.com/office/drawing/2014/main" xmlns="" id="{C087033D-C8DB-864A-92FE-5CDCB4253B35}"/>
              </a:ext>
            </a:extLst>
          </p:cNvPr>
          <p:cNvSpPr>
            <a:spLocks noGrp="1"/>
          </p:cNvSpPr>
          <p:nvPr>
            <p:ph type="pic" sz="quarter" idx="15"/>
          </p:nvPr>
        </p:nvSpPr>
        <p:spPr>
          <a:xfrm>
            <a:off x="7992511" y="1198518"/>
            <a:ext cx="3240000" cy="2520000"/>
          </a:xfrm>
        </p:spPr>
        <p:txBody>
          <a:bodyPr anchor="ctr"/>
          <a:lstStyle>
            <a:lvl1pPr marL="0" indent="0" algn="ctr">
              <a:buNone/>
              <a:defRPr/>
            </a:lvl1pPr>
          </a:lstStyle>
          <a:p>
            <a:r>
              <a:rPr lang="en-US"/>
              <a:t>Click icon to add picture</a:t>
            </a:r>
            <a:endParaRPr lang="en-US" dirty="0"/>
          </a:p>
        </p:txBody>
      </p:sp>
      <p:sp>
        <p:nvSpPr>
          <p:cNvPr id="22" name="Text Placeholder 5">
            <a:extLst>
              <a:ext uri="{FF2B5EF4-FFF2-40B4-BE49-F238E27FC236}">
                <a16:creationId xmlns:a16="http://schemas.microsoft.com/office/drawing/2014/main" xmlns="" id="{57BA9409-A7B4-5147-B2B4-81AD8C98D8FE}"/>
              </a:ext>
            </a:extLst>
          </p:cNvPr>
          <p:cNvSpPr>
            <a:spLocks noGrp="1"/>
          </p:cNvSpPr>
          <p:nvPr>
            <p:ph type="body" sz="quarter" idx="17" hasCustomPrompt="1"/>
          </p:nvPr>
        </p:nvSpPr>
        <p:spPr>
          <a:xfrm>
            <a:off x="4476000" y="4184650"/>
            <a:ext cx="3240000" cy="1371600"/>
          </a:xfrm>
        </p:spPr>
        <p:txBody>
          <a:bodyPr lIns="0" tIns="0" rIns="0" bIns="0">
            <a:normAutofit/>
          </a:bodyPr>
          <a:lstStyle>
            <a:lvl1pPr marL="0" indent="0">
              <a:buNone/>
              <a:defRPr sz="1200">
                <a:solidFill>
                  <a:srgbClr val="6C6C6C"/>
                </a:solidFill>
              </a:defRPr>
            </a:lvl1pPr>
            <a:lvl2pPr marL="457200" indent="0">
              <a:buNone/>
              <a:defRPr sz="1200">
                <a:solidFill>
                  <a:srgbClr val="6C6C6C"/>
                </a:solidFill>
              </a:defRPr>
            </a:lvl2pPr>
            <a:lvl3pPr marL="914400" indent="0">
              <a:buNone/>
              <a:defRPr sz="1200">
                <a:solidFill>
                  <a:srgbClr val="6C6C6C"/>
                </a:solidFill>
              </a:defRPr>
            </a:lvl3pPr>
            <a:lvl4pPr marL="1371600" indent="0">
              <a:buNone/>
              <a:defRPr sz="1200">
                <a:solidFill>
                  <a:srgbClr val="6C6C6C"/>
                </a:solidFill>
              </a:defRPr>
            </a:lvl4pPr>
            <a:lvl5pPr marL="1828800" indent="0">
              <a:buNone/>
              <a:defRPr sz="1200">
                <a:solidFill>
                  <a:srgbClr val="6C6C6C"/>
                </a:solidFill>
              </a:defRPr>
            </a:lvl5pPr>
          </a:lstStyle>
          <a:p>
            <a:pPr lvl="0"/>
            <a:r>
              <a:rPr lang="en-US" dirty="0"/>
              <a:t>Edit Text</a:t>
            </a:r>
          </a:p>
        </p:txBody>
      </p:sp>
      <p:sp>
        <p:nvSpPr>
          <p:cNvPr id="23" name="Text Placeholder 2">
            <a:extLst>
              <a:ext uri="{FF2B5EF4-FFF2-40B4-BE49-F238E27FC236}">
                <a16:creationId xmlns:a16="http://schemas.microsoft.com/office/drawing/2014/main" xmlns="" id="{D142D9D1-526E-CC4D-8FE6-90CB7593C04F}"/>
              </a:ext>
            </a:extLst>
          </p:cNvPr>
          <p:cNvSpPr>
            <a:spLocks noGrp="1"/>
          </p:cNvSpPr>
          <p:nvPr>
            <p:ph type="body" idx="18" hasCustomPrompt="1"/>
          </p:nvPr>
        </p:nvSpPr>
        <p:spPr>
          <a:xfrm>
            <a:off x="4476000" y="3870396"/>
            <a:ext cx="3240000" cy="303677"/>
          </a:xfrm>
        </p:spPr>
        <p:txBody>
          <a:bodyPr lIns="0" tIns="0" rIns="0" bIns="0" anchor="b">
            <a:normAutofit/>
          </a:bodyPr>
          <a:lstStyle>
            <a:lvl1pPr marL="0" indent="0">
              <a:buNone/>
              <a:defRPr sz="2400" b="0">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header</a:t>
            </a:r>
          </a:p>
        </p:txBody>
      </p:sp>
      <p:sp>
        <p:nvSpPr>
          <p:cNvPr id="24" name="Text Placeholder 5">
            <a:extLst>
              <a:ext uri="{FF2B5EF4-FFF2-40B4-BE49-F238E27FC236}">
                <a16:creationId xmlns:a16="http://schemas.microsoft.com/office/drawing/2014/main" xmlns="" id="{0D9B4493-7B31-C644-B62E-32A90C658F44}"/>
              </a:ext>
            </a:extLst>
          </p:cNvPr>
          <p:cNvSpPr>
            <a:spLocks noGrp="1"/>
          </p:cNvSpPr>
          <p:nvPr>
            <p:ph type="body" sz="quarter" idx="19" hasCustomPrompt="1"/>
          </p:nvPr>
        </p:nvSpPr>
        <p:spPr>
          <a:xfrm>
            <a:off x="7992511" y="4184650"/>
            <a:ext cx="3240000" cy="1371600"/>
          </a:xfrm>
        </p:spPr>
        <p:txBody>
          <a:bodyPr lIns="0" tIns="0" rIns="0" bIns="0">
            <a:normAutofit/>
          </a:bodyPr>
          <a:lstStyle>
            <a:lvl1pPr marL="0" indent="0">
              <a:buNone/>
              <a:defRPr sz="1200">
                <a:solidFill>
                  <a:srgbClr val="6C6C6C"/>
                </a:solidFill>
              </a:defRPr>
            </a:lvl1pPr>
            <a:lvl2pPr marL="457200" indent="0">
              <a:buNone/>
              <a:defRPr sz="1200">
                <a:solidFill>
                  <a:srgbClr val="6C6C6C"/>
                </a:solidFill>
              </a:defRPr>
            </a:lvl2pPr>
            <a:lvl3pPr marL="914400" indent="0">
              <a:buNone/>
              <a:defRPr sz="1200">
                <a:solidFill>
                  <a:srgbClr val="6C6C6C"/>
                </a:solidFill>
              </a:defRPr>
            </a:lvl3pPr>
            <a:lvl4pPr marL="1371600" indent="0">
              <a:buNone/>
              <a:defRPr sz="1200">
                <a:solidFill>
                  <a:srgbClr val="6C6C6C"/>
                </a:solidFill>
              </a:defRPr>
            </a:lvl4pPr>
            <a:lvl5pPr marL="1828800" indent="0">
              <a:buNone/>
              <a:defRPr sz="1200">
                <a:solidFill>
                  <a:srgbClr val="6C6C6C"/>
                </a:solidFill>
              </a:defRPr>
            </a:lvl5pPr>
          </a:lstStyle>
          <a:p>
            <a:pPr lvl="0"/>
            <a:r>
              <a:rPr lang="en-US" dirty="0"/>
              <a:t>Edit Text</a:t>
            </a:r>
          </a:p>
        </p:txBody>
      </p:sp>
      <p:sp>
        <p:nvSpPr>
          <p:cNvPr id="25" name="Text Placeholder 2">
            <a:extLst>
              <a:ext uri="{FF2B5EF4-FFF2-40B4-BE49-F238E27FC236}">
                <a16:creationId xmlns:a16="http://schemas.microsoft.com/office/drawing/2014/main" xmlns="" id="{207568BA-2550-D849-9CC9-D47F24A15E41}"/>
              </a:ext>
            </a:extLst>
          </p:cNvPr>
          <p:cNvSpPr>
            <a:spLocks noGrp="1"/>
          </p:cNvSpPr>
          <p:nvPr>
            <p:ph type="body" idx="20" hasCustomPrompt="1"/>
          </p:nvPr>
        </p:nvSpPr>
        <p:spPr>
          <a:xfrm>
            <a:off x="7992511" y="3870396"/>
            <a:ext cx="3240000" cy="303677"/>
          </a:xfrm>
        </p:spPr>
        <p:txBody>
          <a:bodyPr lIns="0" tIns="0" rIns="0" bIns="0" anchor="b">
            <a:normAutofit/>
          </a:bodyPr>
          <a:lstStyle>
            <a:lvl1pPr marL="0" indent="0">
              <a:buNone/>
              <a:defRPr sz="2400" b="0">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header</a:t>
            </a:r>
          </a:p>
        </p:txBody>
      </p:sp>
      <p:sp>
        <p:nvSpPr>
          <p:cNvPr id="5" name="Text Placeholder 4"/>
          <p:cNvSpPr>
            <a:spLocks noGrp="1"/>
          </p:cNvSpPr>
          <p:nvPr>
            <p:ph type="body" sz="quarter" idx="21" hasCustomPrompt="1"/>
          </p:nvPr>
        </p:nvSpPr>
        <p:spPr>
          <a:xfrm>
            <a:off x="504825" y="6356350"/>
            <a:ext cx="33686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1199829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Opt 01)">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xmlns="" id="{4BD3B939-3B16-F441-83B2-1414FC3CE098}"/>
              </a:ext>
            </a:extLst>
          </p:cNvPr>
          <p:cNvSpPr>
            <a:spLocks noGrp="1"/>
          </p:cNvSpPr>
          <p:nvPr>
            <p:ph type="body" sz="quarter" idx="13" hasCustomPrompt="1"/>
          </p:nvPr>
        </p:nvSpPr>
        <p:spPr>
          <a:xfrm>
            <a:off x="834887" y="1302547"/>
            <a:ext cx="3060000" cy="612000"/>
          </a:xfrm>
          <a:prstGeom prst="roundRect">
            <a:avLst/>
          </a:prstGeom>
          <a:ln w="12700">
            <a:solidFill>
              <a:srgbClr val="FFBB13"/>
            </a:solidFill>
          </a:ln>
        </p:spPr>
        <p:txBody>
          <a:bodyPr anchor="ctr">
            <a:normAutofit/>
          </a:bodyPr>
          <a:lstStyle>
            <a:lvl1pPr marL="357188" indent="0">
              <a:buNone/>
              <a:tabLst/>
              <a:defRPr sz="1800" b="1">
                <a:solidFill>
                  <a:schemeClr val="tx1">
                    <a:lumMod val="95000"/>
                    <a:lumOff val="5000"/>
                  </a:schemeClr>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dirty="0"/>
              <a:t>Header</a:t>
            </a:r>
          </a:p>
        </p:txBody>
      </p:sp>
      <p:sp>
        <p:nvSpPr>
          <p:cNvPr id="6" name="Footer Placeholder 5">
            <a:extLst>
              <a:ext uri="{FF2B5EF4-FFF2-40B4-BE49-F238E27FC236}">
                <a16:creationId xmlns:a16="http://schemas.microsoft.com/office/drawing/2014/main" xmlns="" id="{12BBE763-1218-9947-9A47-DF757A782627}"/>
              </a:ext>
            </a:extLst>
          </p:cNvPr>
          <p:cNvSpPr>
            <a:spLocks noGrp="1"/>
          </p:cNvSpPr>
          <p:nvPr>
            <p:ph type="ftr" sz="quarter" idx="11"/>
          </p:nvPr>
        </p:nvSpPr>
        <p:spPr/>
        <p:txBody>
          <a:bodyPr/>
          <a:lstStyle/>
          <a:p>
            <a:endParaRPr lang="en-ID"/>
          </a:p>
        </p:txBody>
      </p:sp>
      <p:sp>
        <p:nvSpPr>
          <p:cNvPr id="2" name="Title 1">
            <a:extLst>
              <a:ext uri="{FF2B5EF4-FFF2-40B4-BE49-F238E27FC236}">
                <a16:creationId xmlns:a16="http://schemas.microsoft.com/office/drawing/2014/main" xmlns="" id="{1CBDDC26-D28A-CC47-A903-3215875BC210}"/>
              </a:ext>
            </a:extLst>
          </p:cNvPr>
          <p:cNvSpPr>
            <a:spLocks noGrp="1"/>
          </p:cNvSpPr>
          <p:nvPr>
            <p:ph type="title" hasCustomPrompt="1"/>
          </p:nvPr>
        </p:nvSpPr>
        <p:spPr/>
        <p:txBody>
          <a:bodyPr/>
          <a:lstStyle>
            <a:lvl1pPr>
              <a:defRPr/>
            </a:lvl1pPr>
          </a:lstStyle>
          <a:p>
            <a:r>
              <a:rPr lang="en-US" sz="2800" dirty="0">
                <a:latin typeface="Trebuchet MS" panose="020B0603020202020204" pitchFamily="34" charset="0"/>
              </a:rPr>
              <a:t>Comparisons (opt 01)</a:t>
            </a:r>
            <a:endParaRPr lang="en-US" dirty="0"/>
          </a:p>
        </p:txBody>
      </p:sp>
      <p:sp>
        <p:nvSpPr>
          <p:cNvPr id="7" name="Slide Number Placeholder 6">
            <a:extLst>
              <a:ext uri="{FF2B5EF4-FFF2-40B4-BE49-F238E27FC236}">
                <a16:creationId xmlns:a16="http://schemas.microsoft.com/office/drawing/2014/main" xmlns="" id="{3F94BA0A-67FA-4247-9601-DC5CB851E8D1}"/>
              </a:ext>
            </a:extLst>
          </p:cNvPr>
          <p:cNvSpPr>
            <a:spLocks noGrp="1"/>
          </p:cNvSpPr>
          <p:nvPr>
            <p:ph type="sldNum" sz="quarter" idx="12"/>
          </p:nvPr>
        </p:nvSpPr>
        <p:spPr/>
        <p:txBody>
          <a:bodyPr/>
          <a:lstStyle/>
          <a:p>
            <a:fld id="{10208EE1-6094-497D-8279-45D0A0E7B44C}" type="slidenum">
              <a:rPr lang="en-ID" smtClean="0"/>
              <a:t>‹#›</a:t>
            </a:fld>
            <a:endParaRPr lang="en-ID"/>
          </a:p>
        </p:txBody>
      </p:sp>
      <p:pic>
        <p:nvPicPr>
          <p:cNvPr id="8" name="Picture 7">
            <a:extLst>
              <a:ext uri="{FF2B5EF4-FFF2-40B4-BE49-F238E27FC236}">
                <a16:creationId xmlns:a16="http://schemas.microsoft.com/office/drawing/2014/main" xmlns="" id="{2A57548A-77DE-7545-8751-65974170075C}"/>
              </a:ext>
            </a:extLst>
          </p:cNvPr>
          <p:cNvPicPr>
            <a:picLocks noChangeAspect="1"/>
          </p:cNvPicPr>
          <p:nvPr/>
        </p:nvPicPr>
        <p:blipFill>
          <a:blip r:embed="rId2"/>
          <a:stretch>
            <a:fillRect/>
          </a:stretch>
        </p:blipFill>
        <p:spPr>
          <a:xfrm>
            <a:off x="11066277" y="213615"/>
            <a:ext cx="620897" cy="620897"/>
          </a:xfrm>
          <a:prstGeom prst="rect">
            <a:avLst/>
          </a:prstGeom>
        </p:spPr>
      </p:pic>
      <p:sp>
        <p:nvSpPr>
          <p:cNvPr id="24" name="Text Placeholder 23">
            <a:extLst>
              <a:ext uri="{FF2B5EF4-FFF2-40B4-BE49-F238E27FC236}">
                <a16:creationId xmlns:a16="http://schemas.microsoft.com/office/drawing/2014/main" xmlns="" id="{F03422E6-CE47-5B4C-8C92-FA13F1EA2762}"/>
              </a:ext>
            </a:extLst>
          </p:cNvPr>
          <p:cNvSpPr>
            <a:spLocks noGrp="1"/>
          </p:cNvSpPr>
          <p:nvPr>
            <p:ph type="body" sz="quarter" idx="14" hasCustomPrompt="1"/>
          </p:nvPr>
        </p:nvSpPr>
        <p:spPr>
          <a:xfrm>
            <a:off x="581891" y="1302547"/>
            <a:ext cx="612000" cy="612000"/>
          </a:xfrm>
          <a:prstGeom prst="ellipse">
            <a:avLst/>
          </a:prstGeom>
          <a:solidFill>
            <a:srgbClr val="FEBC11"/>
          </a:solidFill>
        </p:spPr>
        <p:txBody>
          <a:bodyPr lIns="0" tIns="0" rIns="0" bIns="0" anchor="ctr">
            <a:normAutofit/>
          </a:bodyPr>
          <a:lstStyle>
            <a:lvl1pPr marL="0" indent="0" algn="ctr">
              <a:buNone/>
              <a:defRPr sz="1600" b="1">
                <a:solidFill>
                  <a:schemeClr val="bg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t>
            </a:r>
          </a:p>
        </p:txBody>
      </p:sp>
      <p:sp>
        <p:nvSpPr>
          <p:cNvPr id="26" name="Text Placeholder 25">
            <a:extLst>
              <a:ext uri="{FF2B5EF4-FFF2-40B4-BE49-F238E27FC236}">
                <a16:creationId xmlns:a16="http://schemas.microsoft.com/office/drawing/2014/main" xmlns="" id="{278BC178-06E1-BF4D-98E6-06661E7FB494}"/>
              </a:ext>
            </a:extLst>
          </p:cNvPr>
          <p:cNvSpPr>
            <a:spLocks noGrp="1"/>
          </p:cNvSpPr>
          <p:nvPr>
            <p:ph type="body" sz="quarter" idx="15"/>
          </p:nvPr>
        </p:nvSpPr>
        <p:spPr>
          <a:xfrm>
            <a:off x="834886" y="2100030"/>
            <a:ext cx="2975113" cy="404767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21">
            <a:extLst>
              <a:ext uri="{FF2B5EF4-FFF2-40B4-BE49-F238E27FC236}">
                <a16:creationId xmlns:a16="http://schemas.microsoft.com/office/drawing/2014/main" xmlns="" id="{FF0BFB3C-8987-A449-857D-BE505C75ABED}"/>
              </a:ext>
            </a:extLst>
          </p:cNvPr>
          <p:cNvSpPr>
            <a:spLocks noGrp="1"/>
          </p:cNvSpPr>
          <p:nvPr>
            <p:ph type="body" sz="quarter" idx="16" hasCustomPrompt="1"/>
          </p:nvPr>
        </p:nvSpPr>
        <p:spPr>
          <a:xfrm>
            <a:off x="4742858" y="1302547"/>
            <a:ext cx="3060000" cy="612000"/>
          </a:xfrm>
          <a:prstGeom prst="roundRect">
            <a:avLst/>
          </a:prstGeom>
          <a:ln w="12700">
            <a:solidFill>
              <a:srgbClr val="FFBB13"/>
            </a:solidFill>
          </a:ln>
        </p:spPr>
        <p:txBody>
          <a:bodyPr anchor="ctr">
            <a:normAutofit/>
          </a:bodyPr>
          <a:lstStyle>
            <a:lvl1pPr marL="357188" indent="0">
              <a:buNone/>
              <a:tabLst/>
              <a:defRPr sz="1800" b="1">
                <a:solidFill>
                  <a:schemeClr val="tx1">
                    <a:lumMod val="95000"/>
                    <a:lumOff val="5000"/>
                  </a:schemeClr>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dirty="0"/>
              <a:t>Header</a:t>
            </a:r>
          </a:p>
        </p:txBody>
      </p:sp>
      <p:sp>
        <p:nvSpPr>
          <p:cNvPr id="29" name="Text Placeholder 23">
            <a:extLst>
              <a:ext uri="{FF2B5EF4-FFF2-40B4-BE49-F238E27FC236}">
                <a16:creationId xmlns:a16="http://schemas.microsoft.com/office/drawing/2014/main" xmlns="" id="{6C59BA92-114B-CA46-8F65-30948BB2E36E}"/>
              </a:ext>
            </a:extLst>
          </p:cNvPr>
          <p:cNvSpPr>
            <a:spLocks noGrp="1"/>
          </p:cNvSpPr>
          <p:nvPr>
            <p:ph type="body" sz="quarter" idx="17" hasCustomPrompt="1"/>
          </p:nvPr>
        </p:nvSpPr>
        <p:spPr>
          <a:xfrm>
            <a:off x="4489862" y="1302547"/>
            <a:ext cx="612000" cy="612000"/>
          </a:xfrm>
          <a:prstGeom prst="ellipse">
            <a:avLst/>
          </a:prstGeom>
          <a:solidFill>
            <a:srgbClr val="FEBC11"/>
          </a:solidFill>
        </p:spPr>
        <p:txBody>
          <a:bodyPr lIns="0" tIns="0" rIns="0" bIns="0" anchor="ctr">
            <a:normAutofit/>
          </a:bodyPr>
          <a:lstStyle>
            <a:lvl1pPr marL="0" indent="0" algn="ctr">
              <a:buNone/>
              <a:defRPr sz="1600" b="1">
                <a:solidFill>
                  <a:schemeClr val="bg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t>
            </a:r>
          </a:p>
        </p:txBody>
      </p:sp>
      <p:sp>
        <p:nvSpPr>
          <p:cNvPr id="30" name="Text Placeholder 25">
            <a:extLst>
              <a:ext uri="{FF2B5EF4-FFF2-40B4-BE49-F238E27FC236}">
                <a16:creationId xmlns:a16="http://schemas.microsoft.com/office/drawing/2014/main" xmlns="" id="{B16A439E-D494-B345-A2DC-0ED9729C73AF}"/>
              </a:ext>
            </a:extLst>
          </p:cNvPr>
          <p:cNvSpPr>
            <a:spLocks noGrp="1"/>
          </p:cNvSpPr>
          <p:nvPr>
            <p:ph type="body" sz="quarter" idx="18"/>
          </p:nvPr>
        </p:nvSpPr>
        <p:spPr>
          <a:xfrm>
            <a:off x="4742857" y="2100030"/>
            <a:ext cx="2975113" cy="404767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21">
            <a:extLst>
              <a:ext uri="{FF2B5EF4-FFF2-40B4-BE49-F238E27FC236}">
                <a16:creationId xmlns:a16="http://schemas.microsoft.com/office/drawing/2014/main" xmlns="" id="{AC3AA84A-179B-C44A-A390-FBE7CF18792C}"/>
              </a:ext>
            </a:extLst>
          </p:cNvPr>
          <p:cNvSpPr>
            <a:spLocks noGrp="1"/>
          </p:cNvSpPr>
          <p:nvPr>
            <p:ph type="body" sz="quarter" idx="19" hasCustomPrompt="1"/>
          </p:nvPr>
        </p:nvSpPr>
        <p:spPr>
          <a:xfrm>
            <a:off x="8740609" y="1302547"/>
            <a:ext cx="3060000" cy="612000"/>
          </a:xfrm>
          <a:prstGeom prst="roundRect">
            <a:avLst/>
          </a:prstGeom>
          <a:solidFill>
            <a:srgbClr val="FEBC11"/>
          </a:solidFill>
          <a:ln w="12700">
            <a:solidFill>
              <a:srgbClr val="FFBB13"/>
            </a:solidFill>
          </a:ln>
        </p:spPr>
        <p:txBody>
          <a:bodyPr anchor="ctr">
            <a:normAutofit/>
          </a:bodyPr>
          <a:lstStyle>
            <a:lvl1pPr marL="357188" indent="0">
              <a:buNone/>
              <a:tabLst/>
              <a:defRPr sz="1800" b="1">
                <a:solidFill>
                  <a:schemeClr val="bg1"/>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dirty="0"/>
              <a:t>Header</a:t>
            </a:r>
          </a:p>
        </p:txBody>
      </p:sp>
      <p:sp>
        <p:nvSpPr>
          <p:cNvPr id="37" name="Text Placeholder 23">
            <a:extLst>
              <a:ext uri="{FF2B5EF4-FFF2-40B4-BE49-F238E27FC236}">
                <a16:creationId xmlns:a16="http://schemas.microsoft.com/office/drawing/2014/main" xmlns="" id="{DB0369DC-C42C-BC44-B24A-FD8EE3F70AB4}"/>
              </a:ext>
            </a:extLst>
          </p:cNvPr>
          <p:cNvSpPr>
            <a:spLocks noGrp="1"/>
          </p:cNvSpPr>
          <p:nvPr>
            <p:ph type="body" sz="quarter" idx="20" hasCustomPrompt="1"/>
          </p:nvPr>
        </p:nvSpPr>
        <p:spPr>
          <a:xfrm>
            <a:off x="8487613" y="1302547"/>
            <a:ext cx="612000" cy="612000"/>
          </a:xfrm>
          <a:prstGeom prst="ellipse">
            <a:avLst/>
          </a:prstGeom>
          <a:solidFill>
            <a:srgbClr val="FEBC11"/>
          </a:solidFill>
          <a:ln w="25400">
            <a:solidFill>
              <a:schemeClr val="bg1"/>
            </a:solidFill>
          </a:ln>
        </p:spPr>
        <p:txBody>
          <a:bodyPr lIns="0" tIns="0" rIns="0" bIns="0" anchor="ctr">
            <a:normAutofit/>
          </a:bodyPr>
          <a:lstStyle>
            <a:lvl1pPr marL="0" indent="0" algn="ctr">
              <a:buNone/>
              <a:defRPr sz="1600" b="1">
                <a:solidFill>
                  <a:schemeClr val="bg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t>
            </a:r>
          </a:p>
        </p:txBody>
      </p:sp>
      <p:sp>
        <p:nvSpPr>
          <p:cNvPr id="38" name="Text Placeholder 25">
            <a:extLst>
              <a:ext uri="{FF2B5EF4-FFF2-40B4-BE49-F238E27FC236}">
                <a16:creationId xmlns:a16="http://schemas.microsoft.com/office/drawing/2014/main" xmlns="" id="{E4A1293A-D1F4-1941-A787-F87122B6427B}"/>
              </a:ext>
            </a:extLst>
          </p:cNvPr>
          <p:cNvSpPr>
            <a:spLocks noGrp="1"/>
          </p:cNvSpPr>
          <p:nvPr>
            <p:ph type="body" sz="quarter" idx="21"/>
          </p:nvPr>
        </p:nvSpPr>
        <p:spPr>
          <a:xfrm>
            <a:off x="8740608" y="2100030"/>
            <a:ext cx="2975113" cy="404767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22" hasCustomPrompt="1"/>
          </p:nvPr>
        </p:nvSpPr>
        <p:spPr>
          <a:xfrm>
            <a:off x="406400" y="6356350"/>
            <a:ext cx="3403600"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4070668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s - with image / chart / icon (opt 02)">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xmlns="" id="{4BD3B939-3B16-F441-83B2-1414FC3CE098}"/>
              </a:ext>
            </a:extLst>
          </p:cNvPr>
          <p:cNvSpPr>
            <a:spLocks noGrp="1"/>
          </p:cNvSpPr>
          <p:nvPr>
            <p:ph type="body" sz="quarter" idx="13" hasCustomPrompt="1"/>
          </p:nvPr>
        </p:nvSpPr>
        <p:spPr>
          <a:xfrm>
            <a:off x="504825" y="1012874"/>
            <a:ext cx="3600000" cy="468000"/>
          </a:xfrm>
          <a:prstGeom prst="rect">
            <a:avLst/>
          </a:prstGeom>
          <a:solidFill>
            <a:srgbClr val="EEECED"/>
          </a:solidFill>
          <a:ln w="12700">
            <a:noFill/>
          </a:ln>
        </p:spPr>
        <p:txBody>
          <a:bodyPr anchor="ctr">
            <a:normAutofit/>
          </a:bodyPr>
          <a:lstStyle>
            <a:lvl1pPr marL="12700" indent="0" algn="ctr">
              <a:buNone/>
              <a:tabLst/>
              <a:defRPr sz="1600" b="1">
                <a:solidFill>
                  <a:srgbClr val="595959"/>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a:t>Header</a:t>
            </a:r>
            <a:endParaRPr lang="en-US" dirty="0"/>
          </a:p>
        </p:txBody>
      </p:sp>
      <p:sp>
        <p:nvSpPr>
          <p:cNvPr id="6" name="Footer Placeholder 5">
            <a:extLst>
              <a:ext uri="{FF2B5EF4-FFF2-40B4-BE49-F238E27FC236}">
                <a16:creationId xmlns:a16="http://schemas.microsoft.com/office/drawing/2014/main" xmlns="" id="{12BBE763-1218-9947-9A47-DF757A782627}"/>
              </a:ext>
            </a:extLst>
          </p:cNvPr>
          <p:cNvSpPr>
            <a:spLocks noGrp="1"/>
          </p:cNvSpPr>
          <p:nvPr>
            <p:ph type="ftr" sz="quarter" idx="11"/>
          </p:nvPr>
        </p:nvSpPr>
        <p:spPr/>
        <p:txBody>
          <a:bodyPr/>
          <a:lstStyle/>
          <a:p>
            <a:endParaRPr lang="en-ID"/>
          </a:p>
        </p:txBody>
      </p:sp>
      <p:sp>
        <p:nvSpPr>
          <p:cNvPr id="2" name="Title 1">
            <a:extLst>
              <a:ext uri="{FF2B5EF4-FFF2-40B4-BE49-F238E27FC236}">
                <a16:creationId xmlns:a16="http://schemas.microsoft.com/office/drawing/2014/main" xmlns="" id="{1CBDDC26-D28A-CC47-A903-3215875BC210}"/>
              </a:ext>
            </a:extLst>
          </p:cNvPr>
          <p:cNvSpPr>
            <a:spLocks noGrp="1"/>
          </p:cNvSpPr>
          <p:nvPr>
            <p:ph type="title" hasCustomPrompt="1"/>
          </p:nvPr>
        </p:nvSpPr>
        <p:spPr>
          <a:xfrm>
            <a:off x="504825" y="250215"/>
            <a:ext cx="10412557" cy="584297"/>
          </a:xfrm>
        </p:spPr>
        <p:txBody>
          <a:bodyPr/>
          <a:lstStyle>
            <a:lvl1pPr>
              <a:defRPr/>
            </a:lvl1pPr>
          </a:lstStyle>
          <a:p>
            <a:r>
              <a:rPr lang="en-US" sz="2800" dirty="0">
                <a:latin typeface="Trebuchet MS" panose="020B0603020202020204" pitchFamily="34" charset="0"/>
              </a:rPr>
              <a:t>Comparisons - with image / chart / icon (opt 02)</a:t>
            </a:r>
            <a:endParaRPr lang="en-US" dirty="0"/>
          </a:p>
        </p:txBody>
      </p:sp>
      <p:sp>
        <p:nvSpPr>
          <p:cNvPr id="7" name="Slide Number Placeholder 6">
            <a:extLst>
              <a:ext uri="{FF2B5EF4-FFF2-40B4-BE49-F238E27FC236}">
                <a16:creationId xmlns:a16="http://schemas.microsoft.com/office/drawing/2014/main" xmlns="" id="{3F94BA0A-67FA-4247-9601-DC5CB851E8D1}"/>
              </a:ext>
            </a:extLst>
          </p:cNvPr>
          <p:cNvSpPr>
            <a:spLocks noGrp="1"/>
          </p:cNvSpPr>
          <p:nvPr>
            <p:ph type="sldNum" sz="quarter" idx="12"/>
          </p:nvPr>
        </p:nvSpPr>
        <p:spPr/>
        <p:txBody>
          <a:bodyPr/>
          <a:lstStyle/>
          <a:p>
            <a:fld id="{10208EE1-6094-497D-8279-45D0A0E7B44C}" type="slidenum">
              <a:rPr lang="en-ID" smtClean="0"/>
              <a:t>‹#›</a:t>
            </a:fld>
            <a:endParaRPr lang="en-ID"/>
          </a:p>
        </p:txBody>
      </p:sp>
      <p:pic>
        <p:nvPicPr>
          <p:cNvPr id="8" name="Picture 7">
            <a:extLst>
              <a:ext uri="{FF2B5EF4-FFF2-40B4-BE49-F238E27FC236}">
                <a16:creationId xmlns:a16="http://schemas.microsoft.com/office/drawing/2014/main" xmlns="" id="{2A57548A-77DE-7545-8751-65974170075C}"/>
              </a:ext>
            </a:extLst>
          </p:cNvPr>
          <p:cNvPicPr>
            <a:picLocks noChangeAspect="1"/>
          </p:cNvPicPr>
          <p:nvPr/>
        </p:nvPicPr>
        <p:blipFill>
          <a:blip r:embed="rId2"/>
          <a:stretch>
            <a:fillRect/>
          </a:stretch>
        </p:blipFill>
        <p:spPr>
          <a:xfrm>
            <a:off x="11066277" y="213615"/>
            <a:ext cx="620897" cy="620897"/>
          </a:xfrm>
          <a:prstGeom prst="rect">
            <a:avLst/>
          </a:prstGeom>
        </p:spPr>
      </p:pic>
      <p:sp>
        <p:nvSpPr>
          <p:cNvPr id="26" name="Text Placeholder 25">
            <a:extLst>
              <a:ext uri="{FF2B5EF4-FFF2-40B4-BE49-F238E27FC236}">
                <a16:creationId xmlns:a16="http://schemas.microsoft.com/office/drawing/2014/main" xmlns="" id="{278BC178-06E1-BF4D-98E6-06661E7FB494}"/>
              </a:ext>
            </a:extLst>
          </p:cNvPr>
          <p:cNvSpPr>
            <a:spLocks noGrp="1"/>
          </p:cNvSpPr>
          <p:nvPr>
            <p:ph type="body" sz="quarter" idx="15"/>
          </p:nvPr>
        </p:nvSpPr>
        <p:spPr>
          <a:xfrm>
            <a:off x="504825" y="2869808"/>
            <a:ext cx="3600000" cy="3420000"/>
          </a:xfrm>
          <a:solidFill>
            <a:srgbClr val="FCFDE9"/>
          </a:solidFill>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A4DF6BE7-BA67-1B46-8163-B7A3DFBB32E9}"/>
              </a:ext>
            </a:extLst>
          </p:cNvPr>
          <p:cNvSpPr>
            <a:spLocks noGrp="1"/>
          </p:cNvSpPr>
          <p:nvPr>
            <p:ph sz="quarter" idx="21" hasCustomPrompt="1"/>
          </p:nvPr>
        </p:nvSpPr>
        <p:spPr>
          <a:xfrm>
            <a:off x="504825" y="1631950"/>
            <a:ext cx="3600000" cy="1080000"/>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Picture</a:t>
            </a:r>
          </a:p>
        </p:txBody>
      </p:sp>
      <p:sp>
        <p:nvSpPr>
          <p:cNvPr id="19" name="Text Placeholder 21">
            <a:extLst>
              <a:ext uri="{FF2B5EF4-FFF2-40B4-BE49-F238E27FC236}">
                <a16:creationId xmlns:a16="http://schemas.microsoft.com/office/drawing/2014/main" xmlns="" id="{072E3C89-2DC2-D745-AC1A-40F655B2CE22}"/>
              </a:ext>
            </a:extLst>
          </p:cNvPr>
          <p:cNvSpPr>
            <a:spLocks noGrp="1"/>
          </p:cNvSpPr>
          <p:nvPr>
            <p:ph type="body" sz="quarter" idx="22" hasCustomPrompt="1"/>
          </p:nvPr>
        </p:nvSpPr>
        <p:spPr>
          <a:xfrm>
            <a:off x="4331237" y="1012874"/>
            <a:ext cx="3600000" cy="468000"/>
          </a:xfrm>
          <a:prstGeom prst="rect">
            <a:avLst/>
          </a:prstGeom>
          <a:solidFill>
            <a:srgbClr val="EEECED"/>
          </a:solidFill>
          <a:ln w="12700">
            <a:noFill/>
          </a:ln>
        </p:spPr>
        <p:txBody>
          <a:bodyPr anchor="ctr">
            <a:normAutofit/>
          </a:bodyPr>
          <a:lstStyle>
            <a:lvl1pPr marL="12700" indent="0" algn="ctr">
              <a:buNone/>
              <a:tabLst/>
              <a:defRPr sz="1600" b="1">
                <a:solidFill>
                  <a:srgbClr val="595959"/>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a:t>Header</a:t>
            </a:r>
            <a:endParaRPr lang="en-US" dirty="0"/>
          </a:p>
        </p:txBody>
      </p:sp>
      <p:sp>
        <p:nvSpPr>
          <p:cNvPr id="20" name="Text Placeholder 25">
            <a:extLst>
              <a:ext uri="{FF2B5EF4-FFF2-40B4-BE49-F238E27FC236}">
                <a16:creationId xmlns:a16="http://schemas.microsoft.com/office/drawing/2014/main" xmlns="" id="{5565FFAC-83E0-5641-B638-1A58E427F71E}"/>
              </a:ext>
            </a:extLst>
          </p:cNvPr>
          <p:cNvSpPr>
            <a:spLocks noGrp="1"/>
          </p:cNvSpPr>
          <p:nvPr>
            <p:ph type="body" sz="quarter" idx="23"/>
          </p:nvPr>
        </p:nvSpPr>
        <p:spPr>
          <a:xfrm>
            <a:off x="4331237" y="2869808"/>
            <a:ext cx="3600000" cy="3420000"/>
          </a:xfrm>
          <a:solidFill>
            <a:srgbClr val="FCFDE9"/>
          </a:solidFill>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3">
            <a:extLst>
              <a:ext uri="{FF2B5EF4-FFF2-40B4-BE49-F238E27FC236}">
                <a16:creationId xmlns:a16="http://schemas.microsoft.com/office/drawing/2014/main" xmlns="" id="{793719C8-1987-8A4C-A63E-B740FD53052B}"/>
              </a:ext>
            </a:extLst>
          </p:cNvPr>
          <p:cNvSpPr>
            <a:spLocks noGrp="1"/>
          </p:cNvSpPr>
          <p:nvPr>
            <p:ph sz="quarter" idx="24" hasCustomPrompt="1"/>
          </p:nvPr>
        </p:nvSpPr>
        <p:spPr>
          <a:xfrm>
            <a:off x="4331237" y="1631950"/>
            <a:ext cx="3600000" cy="1080000"/>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Picture</a:t>
            </a:r>
          </a:p>
        </p:txBody>
      </p:sp>
      <p:sp>
        <p:nvSpPr>
          <p:cNvPr id="23" name="Text Placeholder 21">
            <a:extLst>
              <a:ext uri="{FF2B5EF4-FFF2-40B4-BE49-F238E27FC236}">
                <a16:creationId xmlns:a16="http://schemas.microsoft.com/office/drawing/2014/main" xmlns="" id="{3EBF9622-0B52-5D4E-BF04-71D838A7A6A4}"/>
              </a:ext>
            </a:extLst>
          </p:cNvPr>
          <p:cNvSpPr>
            <a:spLocks noGrp="1"/>
          </p:cNvSpPr>
          <p:nvPr>
            <p:ph type="body" sz="quarter" idx="25" hasCustomPrompt="1"/>
          </p:nvPr>
        </p:nvSpPr>
        <p:spPr>
          <a:xfrm>
            <a:off x="8157650" y="1012874"/>
            <a:ext cx="3600000" cy="468000"/>
          </a:xfrm>
          <a:prstGeom prst="rect">
            <a:avLst/>
          </a:prstGeom>
          <a:solidFill>
            <a:srgbClr val="EEECED"/>
          </a:solidFill>
          <a:ln w="12700">
            <a:noFill/>
          </a:ln>
        </p:spPr>
        <p:txBody>
          <a:bodyPr anchor="ctr">
            <a:normAutofit/>
          </a:bodyPr>
          <a:lstStyle>
            <a:lvl1pPr marL="12700" indent="0" algn="ctr">
              <a:buNone/>
              <a:tabLst/>
              <a:defRPr sz="1600" b="1">
                <a:solidFill>
                  <a:srgbClr val="595959"/>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a:t>Header</a:t>
            </a:r>
            <a:endParaRPr lang="en-US" dirty="0"/>
          </a:p>
        </p:txBody>
      </p:sp>
      <p:sp>
        <p:nvSpPr>
          <p:cNvPr id="25" name="Text Placeholder 25">
            <a:extLst>
              <a:ext uri="{FF2B5EF4-FFF2-40B4-BE49-F238E27FC236}">
                <a16:creationId xmlns:a16="http://schemas.microsoft.com/office/drawing/2014/main" xmlns="" id="{DAA0B8D7-4C30-1648-86CE-0F510E7EB760}"/>
              </a:ext>
            </a:extLst>
          </p:cNvPr>
          <p:cNvSpPr>
            <a:spLocks noGrp="1"/>
          </p:cNvSpPr>
          <p:nvPr>
            <p:ph type="body" sz="quarter" idx="26"/>
          </p:nvPr>
        </p:nvSpPr>
        <p:spPr>
          <a:xfrm>
            <a:off x="8157650" y="2869808"/>
            <a:ext cx="3600000" cy="3420000"/>
          </a:xfrm>
          <a:solidFill>
            <a:srgbClr val="FCFDE9"/>
          </a:solidFill>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3">
            <a:extLst>
              <a:ext uri="{FF2B5EF4-FFF2-40B4-BE49-F238E27FC236}">
                <a16:creationId xmlns:a16="http://schemas.microsoft.com/office/drawing/2014/main" xmlns="" id="{6C08569C-0B31-6C47-AAB3-3B9388505ED4}"/>
              </a:ext>
            </a:extLst>
          </p:cNvPr>
          <p:cNvSpPr>
            <a:spLocks noGrp="1"/>
          </p:cNvSpPr>
          <p:nvPr>
            <p:ph sz="quarter" idx="27" hasCustomPrompt="1"/>
          </p:nvPr>
        </p:nvSpPr>
        <p:spPr>
          <a:xfrm>
            <a:off x="8157650" y="1631950"/>
            <a:ext cx="3600000" cy="1080000"/>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Picture</a:t>
            </a:r>
          </a:p>
        </p:txBody>
      </p:sp>
      <p:sp>
        <p:nvSpPr>
          <p:cNvPr id="5" name="Text Placeholder 4"/>
          <p:cNvSpPr>
            <a:spLocks noGrp="1"/>
          </p:cNvSpPr>
          <p:nvPr>
            <p:ph type="body" sz="quarter" idx="28" hasCustomPrompt="1"/>
          </p:nvPr>
        </p:nvSpPr>
        <p:spPr>
          <a:xfrm>
            <a:off x="504825" y="6356350"/>
            <a:ext cx="39528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1865170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D332AD5B-E72D-A94F-98AE-656377385D6B}"/>
              </a:ext>
            </a:extLst>
          </p:cNvPr>
          <p:cNvPicPr>
            <a:picLocks noChangeAspect="1"/>
          </p:cNvPicPr>
          <p:nvPr/>
        </p:nvPicPr>
        <p:blipFill>
          <a:blip r:embed="rId32">
            <a:lum/>
          </a:blip>
          <a:stretch>
            <a:fillRect/>
          </a:stretch>
        </p:blipFill>
        <p:spPr>
          <a:xfrm>
            <a:off x="11081394" y="223339"/>
            <a:ext cx="603250" cy="603250"/>
          </a:xfrm>
          <a:prstGeom prst="rect">
            <a:avLst/>
          </a:prstGeom>
        </p:spPr>
      </p:pic>
      <p:sp>
        <p:nvSpPr>
          <p:cNvPr id="17" name="Rectangle 16">
            <a:extLst>
              <a:ext uri="{FF2B5EF4-FFF2-40B4-BE49-F238E27FC236}">
                <a16:creationId xmlns:a16="http://schemas.microsoft.com/office/drawing/2014/main" xmlns="" id="{4B1F3A1E-7DB8-E942-A26E-AA47434BAB2A}"/>
              </a:ext>
            </a:extLst>
          </p:cNvPr>
          <p:cNvSpPr/>
          <p:nvPr/>
        </p:nvSpPr>
        <p:spPr>
          <a:xfrm>
            <a:off x="0" y="321764"/>
            <a:ext cx="504824" cy="365125"/>
          </a:xfrm>
          <a:prstGeom prst="rect">
            <a:avLst/>
          </a:prstGeom>
          <a:solidFill>
            <a:srgbClr val="A6A6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xmlns="" id="{9D2D0EB2-9874-914F-813F-217E2062148A}"/>
              </a:ext>
            </a:extLst>
          </p:cNvPr>
          <p:cNvSpPr>
            <a:spLocks noGrp="1"/>
          </p:cNvSpPr>
          <p:nvPr>
            <p:ph type="ftr" sz="quarter" idx="3"/>
          </p:nvPr>
        </p:nvSpPr>
        <p:spPr>
          <a:xfrm>
            <a:off x="9278470" y="6356350"/>
            <a:ext cx="2197675"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ID"/>
          </a:p>
        </p:txBody>
      </p:sp>
      <p:cxnSp>
        <p:nvCxnSpPr>
          <p:cNvPr id="7" name="Straight Connector 6">
            <a:extLst>
              <a:ext uri="{FF2B5EF4-FFF2-40B4-BE49-F238E27FC236}">
                <a16:creationId xmlns:a16="http://schemas.microsoft.com/office/drawing/2014/main" xmlns="" id="{1F060E8E-1590-EC47-B852-A8EDA70D52E9}"/>
              </a:ext>
            </a:extLst>
          </p:cNvPr>
          <p:cNvCxnSpPr/>
          <p:nvPr/>
        </p:nvCxnSpPr>
        <p:spPr>
          <a:xfrm>
            <a:off x="504825" y="6333935"/>
            <a:ext cx="11273981" cy="0"/>
          </a:xfrm>
          <a:prstGeom prst="line">
            <a:avLst/>
          </a:prstGeom>
          <a:ln w="2222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xmlns="" id="{1AF1BBB8-66EF-AE41-A86C-2B947B05AAFE}"/>
              </a:ext>
            </a:extLst>
          </p:cNvPr>
          <p:cNvSpPr>
            <a:spLocks noGrp="1"/>
          </p:cNvSpPr>
          <p:nvPr>
            <p:ph type="title"/>
          </p:nvPr>
        </p:nvSpPr>
        <p:spPr>
          <a:xfrm>
            <a:off x="504825" y="250215"/>
            <a:ext cx="10412557" cy="5842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75B460CC-4201-9F45-950F-D8B26925AAAC}"/>
              </a:ext>
            </a:extLst>
          </p:cNvPr>
          <p:cNvSpPr>
            <a:spLocks noGrp="1"/>
          </p:cNvSpPr>
          <p:nvPr>
            <p:ph type="body" idx="1"/>
          </p:nvPr>
        </p:nvSpPr>
        <p:spPr>
          <a:xfrm>
            <a:off x="666596" y="1321555"/>
            <a:ext cx="10515600" cy="48554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xmlns="" id="{6704F3C0-4E01-514C-A6AC-261444DB95E2}"/>
              </a:ext>
            </a:extLst>
          </p:cNvPr>
          <p:cNvSpPr>
            <a:spLocks noGrp="1"/>
          </p:cNvSpPr>
          <p:nvPr>
            <p:ph type="sldNum" sz="quarter" idx="4"/>
          </p:nvPr>
        </p:nvSpPr>
        <p:spPr>
          <a:xfrm>
            <a:off x="11508806" y="6356350"/>
            <a:ext cx="270000" cy="360000"/>
          </a:xfrm>
          <a:prstGeom prst="rect">
            <a:avLst/>
          </a:prstGeom>
        </p:spPr>
        <p:txBody>
          <a:bodyPr vert="horz" lIns="0" tIns="0" rIns="0" bIns="0" rtlCol="0" anchor="ctr"/>
          <a:lstStyle>
            <a:lvl1pPr algn="r">
              <a:defRPr sz="1000" b="1">
                <a:solidFill>
                  <a:srgbClr val="898989"/>
                </a:solidFill>
              </a:defRPr>
            </a:lvl1pPr>
          </a:lstStyle>
          <a:p>
            <a:fld id="{10208EE1-6094-497D-8279-45D0A0E7B44C}" type="slidenum">
              <a:rPr lang="en-ID" smtClean="0"/>
              <a:t>‹#›</a:t>
            </a:fld>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E25FF-81F4-46CA-A24C-B3C2B88B3AAE}" type="datetimeFigureOut">
              <a:rPr lang="en-ID" smtClean="0"/>
              <a:t>23/11/2022</a:t>
            </a:fld>
            <a:endParaRPr lang="en-ID"/>
          </a:p>
        </p:txBody>
      </p:sp>
    </p:spTree>
    <p:extLst>
      <p:ext uri="{BB962C8B-B14F-4D97-AF65-F5344CB8AC3E}">
        <p14:creationId xmlns:p14="http://schemas.microsoft.com/office/powerpoint/2010/main" val="3330864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9" r:id="rId18"/>
    <p:sldLayoutId id="2147483681"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Ls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2.jpeg"/><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5012A585-0768-B72D-CF52-44D8EEEC5DD1}"/>
              </a:ext>
            </a:extLst>
          </p:cNvPr>
          <p:cNvSpPr>
            <a:spLocks noGrp="1"/>
          </p:cNvSpPr>
          <p:nvPr>
            <p:ph type="body" sz="quarter" idx="13"/>
          </p:nvPr>
        </p:nvSpPr>
        <p:spPr/>
        <p:txBody>
          <a:bodyPr/>
          <a:lstStyle/>
          <a:p>
            <a:r>
              <a:rPr lang="en-ID" sz="1200" dirty="0" smtClean="0"/>
              <a:t>Digital Application Maintenance</a:t>
            </a:r>
          </a:p>
          <a:p>
            <a:r>
              <a:rPr lang="en-ID" sz="1200" dirty="0" smtClean="0"/>
              <a:t>Technology Production</a:t>
            </a:r>
            <a:endParaRPr lang="en-ID" sz="1200" dirty="0"/>
          </a:p>
        </p:txBody>
      </p:sp>
      <p:sp>
        <p:nvSpPr>
          <p:cNvPr id="3" name="Title 2">
            <a:extLst>
              <a:ext uri="{FF2B5EF4-FFF2-40B4-BE49-F238E27FC236}">
                <a16:creationId xmlns:a16="http://schemas.microsoft.com/office/drawing/2014/main" xmlns="" id="{EBD5C121-C677-ED27-CB27-31C37EBDAAF3}"/>
              </a:ext>
            </a:extLst>
          </p:cNvPr>
          <p:cNvSpPr>
            <a:spLocks noGrp="1"/>
          </p:cNvSpPr>
          <p:nvPr>
            <p:ph type="ctrTitle"/>
          </p:nvPr>
        </p:nvSpPr>
        <p:spPr/>
        <p:txBody>
          <a:bodyPr/>
          <a:lstStyle/>
          <a:p>
            <a:r>
              <a:rPr lang="en-ID" b="1" dirty="0" smtClean="0"/>
              <a:t>End of On-The Job Training (OJT) Report</a:t>
            </a:r>
            <a:endParaRPr lang="en-ID" b="1" dirty="0"/>
          </a:p>
        </p:txBody>
      </p:sp>
      <p:sp>
        <p:nvSpPr>
          <p:cNvPr id="4" name="Subtitle 3">
            <a:extLst>
              <a:ext uri="{FF2B5EF4-FFF2-40B4-BE49-F238E27FC236}">
                <a16:creationId xmlns:a16="http://schemas.microsoft.com/office/drawing/2014/main" xmlns="" id="{FE4A424B-47B6-BD18-4F0A-42B0A62F683A}"/>
              </a:ext>
            </a:extLst>
          </p:cNvPr>
          <p:cNvSpPr>
            <a:spLocks noGrp="1"/>
          </p:cNvSpPr>
          <p:nvPr>
            <p:ph type="subTitle" idx="1"/>
          </p:nvPr>
        </p:nvSpPr>
        <p:spPr/>
        <p:txBody>
          <a:bodyPr>
            <a:noAutofit/>
          </a:bodyPr>
          <a:lstStyle/>
          <a:p>
            <a:r>
              <a:rPr lang="en-ID" sz="1200" b="1" dirty="0" smtClean="0"/>
              <a:t>Anindhito Irmandharu</a:t>
            </a:r>
            <a:r>
              <a:rPr lang="en-ID" sz="1200" dirty="0" smtClean="0"/>
              <a:t>	</a:t>
            </a:r>
          </a:p>
          <a:p>
            <a:r>
              <a:rPr lang="en-ID" sz="1200" dirty="0" smtClean="0"/>
              <a:t>IT Development Program Batch-02</a:t>
            </a:r>
            <a:endParaRPr lang="en-ID" sz="1200" dirty="0"/>
          </a:p>
        </p:txBody>
      </p:sp>
    </p:spTree>
    <p:extLst>
      <p:ext uri="{BB962C8B-B14F-4D97-AF65-F5344CB8AC3E}">
        <p14:creationId xmlns:p14="http://schemas.microsoft.com/office/powerpoint/2010/main" val="1671964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Monitoring and Maintenance – </a:t>
            </a:r>
            <a:r>
              <a:rPr lang="en-US" b="1" dirty="0" smtClean="0"/>
              <a:t>NDTS Case</a:t>
            </a:r>
            <a:endParaRPr lang="en-US" b="1" dirty="0"/>
          </a:p>
        </p:txBody>
      </p:sp>
      <p:sp>
        <p:nvSpPr>
          <p:cNvPr id="3" name="Content Placeholder 2"/>
          <p:cNvSpPr>
            <a:spLocks noGrp="1"/>
          </p:cNvSpPr>
          <p:nvPr>
            <p:ph idx="1"/>
          </p:nvPr>
        </p:nvSpPr>
        <p:spPr/>
        <p:txBody>
          <a:bodyPr>
            <a:normAutofit/>
          </a:bodyPr>
          <a:lstStyle/>
          <a:p>
            <a:r>
              <a:rPr lang="en-US" sz="2000" dirty="0" smtClean="0"/>
              <a:t>Analyze the logs on SS3 Branch and do root-cause-analysis of production issue regarding logs not showing in the ELK stack</a:t>
            </a:r>
          </a:p>
          <a:p>
            <a:r>
              <a:rPr lang="en-US" sz="2000" dirty="0" smtClean="0"/>
              <a:t>Work together with Tech Innovation 1 team member to quickly resolve the issue (</a:t>
            </a:r>
            <a:r>
              <a:rPr lang="en-US" sz="2000" dirty="0" smtClean="0">
                <a:solidFill>
                  <a:schemeClr val="tx1">
                    <a:lumMod val="65000"/>
                    <a:lumOff val="35000"/>
                  </a:schemeClr>
                </a:solidFill>
              </a:rPr>
              <a:t>CRQ000000028960 – Endpoint Configuration</a:t>
            </a:r>
            <a:r>
              <a:rPr lang="en-US" sz="2000" dirty="0" smtClean="0"/>
              <a:t>)</a:t>
            </a:r>
            <a:endParaRPr lang="en-US" sz="2000" dirty="0"/>
          </a:p>
          <a:p>
            <a:endParaRPr lang="en-US" sz="2000" dirty="0"/>
          </a:p>
        </p:txBody>
      </p:sp>
      <p:sp>
        <p:nvSpPr>
          <p:cNvPr id="4" name="Text Placeholder 3"/>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77" y="2819400"/>
            <a:ext cx="5683151" cy="319563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275138" y="3518446"/>
            <a:ext cx="3195638" cy="1797546"/>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t="16265" b="14989"/>
          <a:stretch/>
        </p:blipFill>
        <p:spPr>
          <a:xfrm>
            <a:off x="8922306" y="2819400"/>
            <a:ext cx="2146998" cy="3195638"/>
          </a:xfrm>
          <a:prstGeom prst="rect">
            <a:avLst/>
          </a:prstGeom>
        </p:spPr>
      </p:pic>
    </p:spTree>
    <p:extLst>
      <p:ext uri="{BB962C8B-B14F-4D97-AF65-F5344CB8AC3E}">
        <p14:creationId xmlns:p14="http://schemas.microsoft.com/office/powerpoint/2010/main" val="40375167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Monitoring and Maintenance – </a:t>
            </a:r>
            <a:r>
              <a:rPr lang="en-US" b="1" dirty="0" smtClean="0"/>
              <a:t>M2E (Observation)</a:t>
            </a:r>
            <a:endParaRPr lang="en-US" b="1" dirty="0"/>
          </a:p>
        </p:txBody>
      </p:sp>
      <p:sp>
        <p:nvSpPr>
          <p:cNvPr id="3" name="Content Placeholder 2"/>
          <p:cNvSpPr>
            <a:spLocks noGrp="1"/>
          </p:cNvSpPr>
          <p:nvPr>
            <p:ph idx="1"/>
          </p:nvPr>
        </p:nvSpPr>
        <p:spPr/>
        <p:txBody>
          <a:bodyPr>
            <a:normAutofit/>
          </a:bodyPr>
          <a:lstStyle/>
          <a:p>
            <a:r>
              <a:rPr lang="en-US" sz="2000" dirty="0" smtClean="0"/>
              <a:t>M2E is a web </a:t>
            </a:r>
            <a:r>
              <a:rPr lang="en-US" sz="2000" dirty="0"/>
              <a:t>based application for </a:t>
            </a:r>
            <a:r>
              <a:rPr lang="en-US" sz="2000" dirty="0" smtClean="0"/>
              <a:t>cash </a:t>
            </a:r>
            <a:r>
              <a:rPr lang="en-US" sz="2000" dirty="0"/>
              <a:t>management </a:t>
            </a:r>
            <a:r>
              <a:rPr lang="en-US" sz="2000" dirty="0" smtClean="0"/>
              <a:t>transaction, this include things such </a:t>
            </a:r>
            <a:r>
              <a:rPr lang="en-US" sz="2000" dirty="0"/>
              <a:t>as </a:t>
            </a:r>
            <a:r>
              <a:rPr lang="en-US" sz="2000" dirty="0" err="1" smtClean="0"/>
              <a:t>payroll,tax</a:t>
            </a:r>
            <a:r>
              <a:rPr lang="en-US" sz="2000" dirty="0" smtClean="0"/>
              <a:t> </a:t>
            </a:r>
            <a:r>
              <a:rPr lang="en-US" sz="2000" dirty="0"/>
              <a:t>payment, bill payment, etc.</a:t>
            </a:r>
          </a:p>
          <a:p>
            <a:endParaRPr lang="en-US" sz="2000" dirty="0" smtClean="0"/>
          </a:p>
          <a:p>
            <a:endParaRPr lang="en-US" sz="2000" dirty="0"/>
          </a:p>
          <a:p>
            <a:endParaRPr lang="en-US" sz="2000" dirty="0" smtClean="0"/>
          </a:p>
          <a:p>
            <a:endParaRPr lang="en-US" sz="2000" dirty="0"/>
          </a:p>
        </p:txBody>
      </p:sp>
      <p:sp>
        <p:nvSpPr>
          <p:cNvPr id="4" name="Text Placeholder 3"/>
          <p:cNvSpPr>
            <a:spLocks noGrp="1"/>
          </p:cNvSpPr>
          <p:nvPr>
            <p:ph type="body" sz="quarter" idx="13"/>
          </p:nvPr>
        </p:nvSpPr>
        <p:spPr/>
        <p:txBody>
          <a:bodyPr/>
          <a:lstStyle/>
          <a:p>
            <a:endParaRPr lang="en-US" dirty="0"/>
          </a:p>
        </p:txBody>
      </p:sp>
      <p:pic>
        <p:nvPicPr>
          <p:cNvPr id="5" name="Picture 4"/>
          <p:cNvPicPr>
            <a:picLocks noChangeAspect="1"/>
          </p:cNvPicPr>
          <p:nvPr/>
        </p:nvPicPr>
        <p:blipFill rotWithShape="1">
          <a:blip r:embed="rId3"/>
          <a:srcRect l="22214" r="22478"/>
          <a:stretch/>
        </p:blipFill>
        <p:spPr>
          <a:xfrm>
            <a:off x="971550" y="2200426"/>
            <a:ext cx="3562350" cy="3592965"/>
          </a:xfrm>
          <a:prstGeom prst="rect">
            <a:avLst/>
          </a:prstGeom>
        </p:spPr>
      </p:pic>
      <p:pic>
        <p:nvPicPr>
          <p:cNvPr id="6" name="Picture 5"/>
          <p:cNvPicPr>
            <a:picLocks noChangeAspect="1"/>
          </p:cNvPicPr>
          <p:nvPr/>
        </p:nvPicPr>
        <p:blipFill>
          <a:blip r:embed="rId4"/>
          <a:stretch>
            <a:fillRect/>
          </a:stretch>
        </p:blipFill>
        <p:spPr>
          <a:xfrm>
            <a:off x="4838855" y="2200426"/>
            <a:ext cx="5012580" cy="3592965"/>
          </a:xfrm>
          <a:prstGeom prst="rect">
            <a:avLst/>
          </a:prstGeom>
        </p:spPr>
      </p:pic>
    </p:spTree>
    <p:extLst>
      <p:ext uri="{BB962C8B-B14F-4D97-AF65-F5344CB8AC3E}">
        <p14:creationId xmlns:p14="http://schemas.microsoft.com/office/powerpoint/2010/main" val="15442171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3361" t="-18479" r="4520" b="-37297"/>
          <a:stretch/>
        </p:blipFill>
        <p:spPr/>
      </p:pic>
      <p:sp>
        <p:nvSpPr>
          <p:cNvPr id="3" name="Title 2"/>
          <p:cNvSpPr>
            <a:spLocks noGrp="1"/>
          </p:cNvSpPr>
          <p:nvPr>
            <p:ph type="title"/>
          </p:nvPr>
        </p:nvSpPr>
        <p:spPr/>
        <p:txBody>
          <a:bodyPr/>
          <a:lstStyle/>
          <a:p>
            <a:r>
              <a:rPr lang="en-US" b="1" dirty="0"/>
              <a:t>Monitoring and Maintenance – M2E (Observation)</a:t>
            </a:r>
            <a:endParaRPr lang="en-US" dirty="0"/>
          </a:p>
        </p:txBody>
      </p:sp>
      <p:sp>
        <p:nvSpPr>
          <p:cNvPr id="5" name="Content Placeholder 4"/>
          <p:cNvSpPr>
            <a:spLocks noGrp="1"/>
          </p:cNvSpPr>
          <p:nvPr>
            <p:ph sz="half" idx="2"/>
          </p:nvPr>
        </p:nvSpPr>
        <p:spPr>
          <a:xfrm>
            <a:off x="465942" y="1062038"/>
            <a:ext cx="4372758" cy="5127625"/>
          </a:xfrm>
        </p:spPr>
        <p:txBody>
          <a:bodyPr>
            <a:normAutofit/>
          </a:bodyPr>
          <a:lstStyle/>
          <a:p>
            <a:pPr marL="457200" indent="-457200">
              <a:buFont typeface="+mj-lt"/>
              <a:buAutoNum type="arabicPeriod"/>
            </a:pPr>
            <a:endParaRPr lang="en-US" sz="2600" dirty="0" smtClean="0">
              <a:solidFill>
                <a:schemeClr val="tx1"/>
              </a:solidFill>
            </a:endParaRPr>
          </a:p>
          <a:p>
            <a:pPr marL="457200" indent="-457200">
              <a:buFont typeface="+mj-lt"/>
              <a:buAutoNum type="arabicPeriod"/>
            </a:pPr>
            <a:endParaRPr lang="en-US" sz="2600" dirty="0" smtClean="0">
              <a:solidFill>
                <a:schemeClr val="tx1"/>
              </a:solidFill>
            </a:endParaRPr>
          </a:p>
          <a:p>
            <a:pPr marL="457200" indent="-457200">
              <a:buFont typeface="+mj-lt"/>
              <a:buAutoNum type="arabicPeriod"/>
            </a:pPr>
            <a:r>
              <a:rPr lang="en-US" sz="2600" dirty="0">
                <a:solidFill>
                  <a:schemeClr val="tx1"/>
                </a:solidFill>
              </a:rPr>
              <a:t>Observe and assist M2E data-patching </a:t>
            </a:r>
            <a:r>
              <a:rPr lang="en-US" sz="2600" dirty="0" smtClean="0">
                <a:solidFill>
                  <a:schemeClr val="tx1"/>
                </a:solidFill>
              </a:rPr>
              <a:t>process</a:t>
            </a:r>
          </a:p>
          <a:p>
            <a:pPr marL="457200" indent="-457200">
              <a:buFont typeface="+mj-lt"/>
              <a:buAutoNum type="arabicPeriod"/>
            </a:pPr>
            <a:r>
              <a:rPr lang="en-US" sz="2600" dirty="0" smtClean="0">
                <a:solidFill>
                  <a:schemeClr val="tx1"/>
                </a:solidFill>
              </a:rPr>
              <a:t>Observe  and </a:t>
            </a:r>
            <a:r>
              <a:rPr lang="en-US" sz="2600" dirty="0">
                <a:solidFill>
                  <a:schemeClr val="tx1"/>
                </a:solidFill>
              </a:rPr>
              <a:t>assist </a:t>
            </a:r>
            <a:r>
              <a:rPr lang="en-US" sz="2600" dirty="0" smtClean="0">
                <a:solidFill>
                  <a:schemeClr val="tx1"/>
                </a:solidFill>
              </a:rPr>
              <a:t>M2E </a:t>
            </a:r>
            <a:r>
              <a:rPr lang="en-US" sz="2600" dirty="0">
                <a:solidFill>
                  <a:schemeClr val="tx1"/>
                </a:solidFill>
              </a:rPr>
              <a:t>batch </a:t>
            </a:r>
            <a:r>
              <a:rPr lang="en-US" sz="2600" dirty="0" smtClean="0">
                <a:solidFill>
                  <a:schemeClr val="tx1"/>
                </a:solidFill>
              </a:rPr>
              <a:t>job maintenance</a:t>
            </a:r>
            <a:endParaRPr lang="en-US" sz="2600" dirty="0">
              <a:solidFill>
                <a:schemeClr val="tx1"/>
              </a:solidFill>
            </a:endParaRPr>
          </a:p>
          <a:p>
            <a:pPr marL="457200" indent="-457200">
              <a:buFont typeface="+mj-lt"/>
              <a:buAutoNum type="arabicPeriod"/>
            </a:pPr>
            <a:r>
              <a:rPr lang="en-US" sz="2600" dirty="0" smtClean="0">
                <a:solidFill>
                  <a:schemeClr val="tx1"/>
                </a:solidFill>
              </a:rPr>
              <a:t>Observe and assist M2E storage/memory </a:t>
            </a:r>
            <a:r>
              <a:rPr lang="en-US" sz="2600" dirty="0">
                <a:solidFill>
                  <a:schemeClr val="tx1"/>
                </a:solidFill>
              </a:rPr>
              <a:t>expansion</a:t>
            </a:r>
          </a:p>
          <a:p>
            <a:endParaRPr lang="en-US" sz="2600" dirty="0">
              <a:solidFill>
                <a:schemeClr val="tx1"/>
              </a:solidFill>
            </a:endParaRPr>
          </a:p>
          <a:p>
            <a:endParaRPr lang="en-US" sz="2600" dirty="0">
              <a:solidFill>
                <a:schemeClr val="tx1"/>
              </a:solidFill>
            </a:endParaRPr>
          </a:p>
        </p:txBody>
      </p:sp>
      <p:sp>
        <p:nvSpPr>
          <p:cNvPr id="6" name="Text Placeholder 5"/>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6513444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Administrative Tasks</a:t>
            </a:r>
            <a:endParaRPr lang="en-US" b="1" dirty="0"/>
          </a:p>
        </p:txBody>
      </p:sp>
      <p:sp>
        <p:nvSpPr>
          <p:cNvPr id="3" name="Content Placeholder 2"/>
          <p:cNvSpPr>
            <a:spLocks noGrp="1"/>
          </p:cNvSpPr>
          <p:nvPr>
            <p:ph idx="1"/>
          </p:nvPr>
        </p:nvSpPr>
        <p:spPr/>
        <p:txBody>
          <a:bodyPr/>
          <a:lstStyle/>
          <a:p>
            <a:r>
              <a:rPr lang="en-US" sz="2000" dirty="0" smtClean="0"/>
              <a:t>Create various PCR/SR/INC tickets and collaborate with impacted division to quickly resolve the issue and document it.</a:t>
            </a:r>
          </a:p>
          <a:p>
            <a:r>
              <a:rPr lang="en-US" sz="2000" dirty="0" smtClean="0"/>
              <a:t>Created and Assisted PCR changes throughout Q2 2022 until Q4 2022 : </a:t>
            </a:r>
          </a:p>
          <a:p>
            <a:endParaRPr lang="en-US" sz="2000" dirty="0" smtClean="0"/>
          </a:p>
          <a:p>
            <a:pPr marL="800100" lvl="1" indent="-342900">
              <a:buFont typeface="+mj-lt"/>
              <a:buAutoNum type="arabicPeriod"/>
            </a:pPr>
            <a:r>
              <a:rPr lang="en-US" sz="1800" dirty="0">
                <a:solidFill>
                  <a:schemeClr val="tx1">
                    <a:lumMod val="65000"/>
                    <a:lumOff val="35000"/>
                  </a:schemeClr>
                </a:solidFill>
              </a:rPr>
              <a:t>CRQ000000028174 + INC000000590199 (M2E </a:t>
            </a:r>
            <a:r>
              <a:rPr lang="en-US" sz="1800" dirty="0" smtClean="0">
                <a:solidFill>
                  <a:schemeClr val="tx1">
                    <a:lumMod val="65000"/>
                    <a:lumOff val="35000"/>
                  </a:schemeClr>
                </a:solidFill>
              </a:rPr>
              <a:t>database-patching)</a:t>
            </a:r>
          </a:p>
          <a:p>
            <a:pPr marL="800100" lvl="1" indent="-342900">
              <a:buFont typeface="+mj-lt"/>
              <a:buAutoNum type="arabicPeriod"/>
            </a:pPr>
            <a:r>
              <a:rPr lang="en-US" sz="1800" dirty="0" smtClean="0">
                <a:solidFill>
                  <a:schemeClr val="tx1">
                    <a:lumMod val="65000"/>
                    <a:lumOff val="35000"/>
                  </a:schemeClr>
                </a:solidFill>
              </a:rPr>
              <a:t>CRQ000000028215 </a:t>
            </a:r>
            <a:r>
              <a:rPr lang="en-US" sz="1800" dirty="0">
                <a:solidFill>
                  <a:schemeClr val="tx1">
                    <a:lumMod val="65000"/>
                    <a:lumOff val="35000"/>
                  </a:schemeClr>
                </a:solidFill>
              </a:rPr>
              <a:t>+ INC000000589626 (M2E database-patching</a:t>
            </a:r>
            <a:r>
              <a:rPr lang="en-US" sz="1800" dirty="0" smtClean="0">
                <a:solidFill>
                  <a:schemeClr val="tx1">
                    <a:lumMod val="65000"/>
                    <a:lumOff val="35000"/>
                  </a:schemeClr>
                </a:solidFill>
              </a:rPr>
              <a:t>)</a:t>
            </a:r>
          </a:p>
          <a:p>
            <a:pPr marL="800100" lvl="1" indent="-342900">
              <a:buFont typeface="+mj-lt"/>
              <a:buAutoNum type="arabicPeriod"/>
            </a:pPr>
            <a:r>
              <a:rPr lang="en-US" sz="1800" dirty="0">
                <a:solidFill>
                  <a:schemeClr val="tx1">
                    <a:lumMod val="65000"/>
                    <a:lumOff val="35000"/>
                  </a:schemeClr>
                </a:solidFill>
              </a:rPr>
              <a:t>CRQ000000028549 + INC000000591434 (M2E database-patching</a:t>
            </a:r>
            <a:r>
              <a:rPr lang="en-US" sz="1800" dirty="0" smtClean="0">
                <a:solidFill>
                  <a:schemeClr val="tx1">
                    <a:lumMod val="65000"/>
                    <a:lumOff val="35000"/>
                  </a:schemeClr>
                </a:solidFill>
              </a:rPr>
              <a:t>)</a:t>
            </a:r>
          </a:p>
          <a:p>
            <a:pPr marL="800100" lvl="1" indent="-342900">
              <a:buFont typeface="+mj-lt"/>
              <a:buAutoNum type="arabicPeriod"/>
            </a:pPr>
            <a:r>
              <a:rPr lang="en-US" sz="1800" dirty="0">
                <a:solidFill>
                  <a:schemeClr val="tx1">
                    <a:lumMod val="65000"/>
                    <a:lumOff val="35000"/>
                  </a:schemeClr>
                </a:solidFill>
              </a:rPr>
              <a:t>CRQ000000028960 + INC000000593362 (NDTS endpoint </a:t>
            </a:r>
            <a:r>
              <a:rPr lang="en-US" sz="1800" dirty="0" smtClean="0">
                <a:solidFill>
                  <a:schemeClr val="tx1">
                    <a:lumMod val="65000"/>
                    <a:lumOff val="35000"/>
                  </a:schemeClr>
                </a:solidFill>
              </a:rPr>
              <a:t>configuration)</a:t>
            </a:r>
          </a:p>
          <a:p>
            <a:pPr marL="800100" lvl="1" indent="-342900">
              <a:buFont typeface="+mj-lt"/>
              <a:buAutoNum type="arabicPeriod"/>
            </a:pPr>
            <a:r>
              <a:rPr lang="en-US" sz="1800" dirty="0" smtClean="0">
                <a:solidFill>
                  <a:schemeClr val="tx1">
                    <a:lumMod val="65000"/>
                    <a:lumOff val="35000"/>
                  </a:schemeClr>
                </a:solidFill>
              </a:rPr>
              <a:t>CRQ000000029085 + SR/0067/22 (MAP Group SFTP IP change)</a:t>
            </a:r>
          </a:p>
          <a:p>
            <a:pPr marL="800100" lvl="1" indent="-342900">
              <a:buFont typeface="+mj-lt"/>
              <a:buAutoNum type="arabicPeriod"/>
            </a:pPr>
            <a:r>
              <a:rPr lang="en-US" sz="1800" dirty="0" smtClean="0">
                <a:solidFill>
                  <a:schemeClr val="tx1">
                    <a:lumMod val="65000"/>
                    <a:lumOff val="35000"/>
                  </a:schemeClr>
                </a:solidFill>
              </a:rPr>
              <a:t>CRQ000000029172 + INC000000592615 (Storage Expansion on ELK)</a:t>
            </a:r>
          </a:p>
          <a:p>
            <a:pPr marL="800100" lvl="1" indent="-342900">
              <a:buFont typeface="+mj-lt"/>
              <a:buAutoNum type="arabicPeriod"/>
            </a:pPr>
            <a:r>
              <a:rPr lang="en-US" sz="1800" dirty="0" smtClean="0">
                <a:solidFill>
                  <a:schemeClr val="tx1">
                    <a:lumMod val="65000"/>
                    <a:lumOff val="35000"/>
                  </a:schemeClr>
                </a:solidFill>
              </a:rPr>
              <a:t>CRQ000000029172 + INC000000593324 (Memory Expansion on ELK)</a:t>
            </a:r>
          </a:p>
          <a:p>
            <a:pPr lvl="1"/>
            <a:endParaRPr lang="en-US" sz="1800" dirty="0" smtClean="0"/>
          </a:p>
          <a:p>
            <a:pPr lvl="1"/>
            <a:endParaRPr lang="en-US" sz="1800"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447003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Initiative Project (2) – MBI ScriptScheduler</a:t>
            </a:r>
          </a:p>
        </p:txBody>
      </p:sp>
      <p:sp>
        <p:nvSpPr>
          <p:cNvPr id="3" name="Content Placeholder 2"/>
          <p:cNvSpPr>
            <a:spLocks noGrp="1"/>
          </p:cNvSpPr>
          <p:nvPr>
            <p:ph idx="1"/>
          </p:nvPr>
        </p:nvSpPr>
        <p:spPr/>
        <p:txBody>
          <a:bodyPr>
            <a:normAutofit/>
          </a:bodyPr>
          <a:lstStyle/>
          <a:p>
            <a:r>
              <a:rPr lang="en-US" sz="2000" dirty="0" smtClean="0"/>
              <a:t>During OJT period I also collaborated with various IT members of </a:t>
            </a:r>
            <a:r>
              <a:rPr lang="en-US" sz="2000" dirty="0" err="1" smtClean="0"/>
              <a:t>Maybank</a:t>
            </a:r>
            <a:r>
              <a:rPr lang="en-US" sz="2000" dirty="0" smtClean="0"/>
              <a:t> and created ScriptScheduler MBI.</a:t>
            </a:r>
            <a:endParaRPr lang="en-US" sz="2000" dirty="0"/>
          </a:p>
        </p:txBody>
      </p:sp>
      <p:sp>
        <p:nvSpPr>
          <p:cNvPr id="4" name="Text Placeholder 3"/>
          <p:cNvSpPr>
            <a:spLocks noGrp="1"/>
          </p:cNvSpPr>
          <p:nvPr>
            <p:ph type="body" sz="quarter" idx="13"/>
          </p:nvPr>
        </p:nvSpPr>
        <p:spPr/>
        <p:txBody>
          <a:bodyPr/>
          <a:lstStyle/>
          <a:p>
            <a:endParaRPr lang="en-US"/>
          </a:p>
        </p:txBody>
      </p:sp>
      <p:sp>
        <p:nvSpPr>
          <p:cNvPr id="7" name="TextBox 6"/>
          <p:cNvSpPr txBox="1"/>
          <p:nvPr/>
        </p:nvSpPr>
        <p:spPr>
          <a:xfrm>
            <a:off x="8464694" y="2525930"/>
            <a:ext cx="2717502" cy="2862322"/>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OracleDB</a:t>
            </a:r>
            <a:r>
              <a:rPr lang="en-US" dirty="0" smtClean="0"/>
              <a:t/>
            </a:r>
            <a:br>
              <a:rPr lang="en-US" dirty="0" smtClean="0"/>
            </a:b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Spring-Boot</a:t>
            </a:r>
            <a:br>
              <a:rPr lang="en-US" dirty="0" smtClean="0"/>
            </a:br>
            <a:r>
              <a:rPr lang="en-US" dirty="0" smtClean="0"/>
              <a:t/>
            </a:r>
            <a:br>
              <a:rPr lang="en-US" dirty="0" smtClean="0"/>
            </a:br>
            <a:endParaRPr lang="en-US" dirty="0" smtClean="0"/>
          </a:p>
          <a:p>
            <a:pPr marL="285750" indent="-285750">
              <a:buFont typeface="Arial" panose="020B0604020202020204" pitchFamily="34" charset="0"/>
              <a:buChar char="•"/>
            </a:pPr>
            <a:r>
              <a:rPr lang="en-US" dirty="0" err="1" smtClean="0"/>
              <a:t>Thymeleaf</a:t>
            </a:r>
            <a:r>
              <a:rPr lang="en-US" dirty="0" smtClean="0"/>
              <a:t/>
            </a:r>
            <a:br>
              <a:rPr lang="en-US" dirty="0" smtClean="0"/>
            </a:b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55219" y="3788788"/>
            <a:ext cx="1051138" cy="270668"/>
          </a:xfrm>
          <a:prstGeom prst="rect">
            <a:avLst/>
          </a:prstGeom>
        </p:spPr>
      </p:pic>
      <p:sp>
        <p:nvSpPr>
          <p:cNvPr id="11" name="TextBox 10"/>
          <p:cNvSpPr txBox="1"/>
          <p:nvPr/>
        </p:nvSpPr>
        <p:spPr>
          <a:xfrm>
            <a:off x="8751715" y="2218153"/>
            <a:ext cx="1238737" cy="307777"/>
          </a:xfrm>
          <a:prstGeom prst="rect">
            <a:avLst/>
          </a:prstGeom>
          <a:noFill/>
        </p:spPr>
        <p:txBody>
          <a:bodyPr wrap="none" rtlCol="0">
            <a:spAutoFit/>
          </a:bodyPr>
          <a:lstStyle/>
          <a:p>
            <a:r>
              <a:rPr lang="en-US" sz="1400" b="1" dirty="0" smtClean="0"/>
              <a:t>Tools Used : </a:t>
            </a:r>
            <a:endParaRPr lang="en-US" sz="1400" b="1" dirty="0"/>
          </a:p>
        </p:txBody>
      </p:sp>
      <p:sp>
        <p:nvSpPr>
          <p:cNvPr id="12" name="AutoShape 2" descr="See the source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See the source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3616" y="2955100"/>
            <a:ext cx="1402878" cy="218674"/>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1491" t="32599" r="2509" b="31687"/>
          <a:stretch/>
        </p:blipFill>
        <p:spPr>
          <a:xfrm>
            <a:off x="8855220" y="4626253"/>
            <a:ext cx="1202628" cy="250547"/>
          </a:xfrm>
          <a:prstGeom prst="rect">
            <a:avLst/>
          </a:prstGeom>
        </p:spPr>
      </p:pic>
      <p:pic>
        <p:nvPicPr>
          <p:cNvPr id="17" name="Picture 16">
            <a:extLst>
              <a:ext uri="{FF2B5EF4-FFF2-40B4-BE49-F238E27FC236}">
                <a16:creationId xmlns="" xmlns:a16="http://schemas.microsoft.com/office/drawing/2014/main" id="{3027F70C-D395-CC39-1B1C-B13C8CD09AF5}"/>
              </a:ext>
            </a:extLst>
          </p:cNvPr>
          <p:cNvPicPr>
            <a:picLocks noChangeAspect="1"/>
          </p:cNvPicPr>
          <p:nvPr/>
        </p:nvPicPr>
        <p:blipFill rotWithShape="1">
          <a:blip r:embed="rId6"/>
          <a:srcRect l="12694" r="6578"/>
          <a:stretch/>
        </p:blipFill>
        <p:spPr>
          <a:xfrm>
            <a:off x="1106261" y="2218153"/>
            <a:ext cx="4747077" cy="3526295"/>
          </a:xfrm>
          <a:prstGeom prst="rect">
            <a:avLst/>
          </a:prstGeom>
        </p:spPr>
      </p:pic>
    </p:spTree>
    <p:extLst>
      <p:ext uri="{BB962C8B-B14F-4D97-AF65-F5344CB8AC3E}">
        <p14:creationId xmlns:p14="http://schemas.microsoft.com/office/powerpoint/2010/main" val="21693777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Initiative Project (</a:t>
            </a:r>
            <a:r>
              <a:rPr lang="en-US" b="1" dirty="0"/>
              <a:t>2</a:t>
            </a:r>
            <a:r>
              <a:rPr lang="en-US" b="1" dirty="0" smtClean="0"/>
              <a:t>) – MBI ScriptScheduler</a:t>
            </a:r>
            <a:endParaRPr lang="en-US" b="1" dirty="0"/>
          </a:p>
        </p:txBody>
      </p:sp>
      <p:sp>
        <p:nvSpPr>
          <p:cNvPr id="4" name="Text Placeholder 3"/>
          <p:cNvSpPr>
            <a:spLocks noGrp="1"/>
          </p:cNvSpPr>
          <p:nvPr>
            <p:ph type="body" sz="quarter" idx="13"/>
          </p:nvPr>
        </p:nvSpPr>
        <p:spPr/>
        <p:txBody>
          <a:bodyPr/>
          <a:lstStyle/>
          <a:p>
            <a:endParaRPr lang="en-US"/>
          </a:p>
        </p:txBody>
      </p:sp>
      <p:pic>
        <p:nvPicPr>
          <p:cNvPr id="6" name="Content Placeholder 5">
            <a:extLst>
              <a:ext uri="{FF2B5EF4-FFF2-40B4-BE49-F238E27FC236}">
                <a16:creationId xmlns="" xmlns:a16="http://schemas.microsoft.com/office/drawing/2014/main" id="{2B2C6BBE-7692-E825-0C1B-6E72B1A5ADF9}"/>
              </a:ext>
            </a:extLst>
          </p:cNvPr>
          <p:cNvPicPr>
            <a:picLocks noGrp="1" noChangeAspect="1"/>
          </p:cNvPicPr>
          <p:nvPr>
            <p:ph idx="1"/>
          </p:nvPr>
        </p:nvPicPr>
        <p:blipFill>
          <a:blip r:embed="rId3"/>
          <a:srcRect/>
          <a:stretch/>
        </p:blipFill>
        <p:spPr>
          <a:xfrm>
            <a:off x="1086074" y="1320800"/>
            <a:ext cx="9676952" cy="4856163"/>
          </a:xfrm>
          <a:prstGeom prst="rect">
            <a:avLst/>
          </a:prstGeom>
        </p:spPr>
      </p:pic>
    </p:spTree>
    <p:extLst>
      <p:ext uri="{BB962C8B-B14F-4D97-AF65-F5344CB8AC3E}">
        <p14:creationId xmlns:p14="http://schemas.microsoft.com/office/powerpoint/2010/main" val="32127782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Initiative Project (3) – Azure Pipeline Exploration</a:t>
            </a:r>
            <a:endParaRPr lang="en-US" b="1" dirty="0"/>
          </a:p>
        </p:txBody>
      </p:sp>
      <p:sp>
        <p:nvSpPr>
          <p:cNvPr id="3" name="Content Placeholder 2"/>
          <p:cNvSpPr>
            <a:spLocks noGrp="1"/>
          </p:cNvSpPr>
          <p:nvPr>
            <p:ph idx="1"/>
          </p:nvPr>
        </p:nvSpPr>
        <p:spPr/>
        <p:txBody>
          <a:bodyPr>
            <a:normAutofit/>
          </a:bodyPr>
          <a:lstStyle/>
          <a:p>
            <a:r>
              <a:rPr lang="en-US" sz="2000" dirty="0" smtClean="0"/>
              <a:t>During on the On-The-Job (OJT) training period I also tried exploring, experimenting and implementing Azure Pipeline to speed up deployment process.</a:t>
            </a:r>
          </a:p>
          <a:p>
            <a:endParaRPr lang="en-US" sz="2000" dirty="0"/>
          </a:p>
        </p:txBody>
      </p:sp>
      <p:sp>
        <p:nvSpPr>
          <p:cNvPr id="4" name="Text Placeholder 3"/>
          <p:cNvSpPr>
            <a:spLocks noGrp="1"/>
          </p:cNvSpPr>
          <p:nvPr>
            <p:ph type="body" sz="quarter" idx="13"/>
          </p:nvPr>
        </p:nvSpPr>
        <p:spPr/>
        <p:txBody>
          <a:bodyPr/>
          <a:lstStyle/>
          <a:p>
            <a:endParaRPr lang="en-US"/>
          </a:p>
        </p:txBody>
      </p:sp>
      <p:pic>
        <p:nvPicPr>
          <p:cNvPr id="6" name="Picture 5"/>
          <p:cNvPicPr>
            <a:picLocks noChangeAspect="1"/>
          </p:cNvPicPr>
          <p:nvPr/>
        </p:nvPicPr>
        <p:blipFill>
          <a:blip r:embed="rId3"/>
          <a:stretch>
            <a:fillRect/>
          </a:stretch>
        </p:blipFill>
        <p:spPr>
          <a:xfrm>
            <a:off x="666597" y="2147100"/>
            <a:ext cx="4080664" cy="2374524"/>
          </a:xfrm>
          <a:prstGeom prst="rect">
            <a:avLst/>
          </a:prstGeom>
        </p:spPr>
      </p:pic>
      <p:pic>
        <p:nvPicPr>
          <p:cNvPr id="7" name="Content Placeholder 4"/>
          <p:cNvPicPr>
            <a:picLocks noGrp="1" noChangeAspect="1"/>
          </p:cNvPicPr>
          <p:nvPr/>
        </p:nvPicPr>
        <p:blipFill>
          <a:blip r:embed="rId4"/>
          <a:stretch>
            <a:fillRect/>
          </a:stretch>
        </p:blipFill>
        <p:spPr>
          <a:xfrm>
            <a:off x="6347966" y="2081209"/>
            <a:ext cx="4569416" cy="2451301"/>
          </a:xfrm>
          <a:prstGeom prst="rect">
            <a:avLst/>
          </a:prstGeom>
        </p:spPr>
      </p:pic>
      <p:pic>
        <p:nvPicPr>
          <p:cNvPr id="8" name="Content Placeholder 8"/>
          <p:cNvPicPr>
            <a:picLocks noGrp="1" noChangeAspect="1"/>
          </p:cNvPicPr>
          <p:nvPr/>
        </p:nvPicPr>
        <p:blipFill>
          <a:blip r:embed="rId5"/>
          <a:stretch>
            <a:fillRect/>
          </a:stretch>
        </p:blipFill>
        <p:spPr>
          <a:xfrm>
            <a:off x="2495624" y="3313715"/>
            <a:ext cx="4503273" cy="2415818"/>
          </a:xfrm>
          <a:prstGeom prst="rect">
            <a:avLst/>
          </a:prstGeom>
        </p:spPr>
      </p:pic>
    </p:spTree>
    <p:extLst>
      <p:ext uri="{BB962C8B-B14F-4D97-AF65-F5344CB8AC3E}">
        <p14:creationId xmlns:p14="http://schemas.microsoft.com/office/powerpoint/2010/main" val="20923873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Initiative Project (1) – MBI Knowledgebase</a:t>
            </a:r>
            <a:endParaRPr lang="en-US" b="1" dirty="0"/>
          </a:p>
        </p:txBody>
      </p:sp>
      <p:sp>
        <p:nvSpPr>
          <p:cNvPr id="3" name="Content Placeholder 2"/>
          <p:cNvSpPr>
            <a:spLocks noGrp="1"/>
          </p:cNvSpPr>
          <p:nvPr>
            <p:ph idx="1"/>
          </p:nvPr>
        </p:nvSpPr>
        <p:spPr/>
        <p:txBody>
          <a:bodyPr>
            <a:normAutofit/>
          </a:bodyPr>
          <a:lstStyle/>
          <a:p>
            <a:r>
              <a:rPr lang="en-US" sz="2000" dirty="0" smtClean="0"/>
              <a:t>During OJT period I also collaborated with various IT members of </a:t>
            </a:r>
            <a:r>
              <a:rPr lang="en-US" sz="2000" dirty="0" err="1" smtClean="0"/>
              <a:t>Maybank</a:t>
            </a:r>
            <a:r>
              <a:rPr lang="en-US" sz="2000" dirty="0" smtClean="0"/>
              <a:t> and created KnowledgeBase MBI.</a:t>
            </a:r>
            <a:endParaRPr lang="en-US" sz="2000" dirty="0"/>
          </a:p>
        </p:txBody>
      </p:sp>
      <p:sp>
        <p:nvSpPr>
          <p:cNvPr id="4" name="Text Placeholder 3"/>
          <p:cNvSpPr>
            <a:spLocks noGrp="1"/>
          </p:cNvSpPr>
          <p:nvPr>
            <p:ph type="body" sz="quarter" idx="13"/>
          </p:nvPr>
        </p:nvSpPr>
        <p:spPr/>
        <p:txBody>
          <a:bodyPr/>
          <a:lstStyle/>
          <a:p>
            <a:endParaRPr lang="en-US"/>
          </a:p>
        </p:txBody>
      </p:sp>
      <p:sp>
        <p:nvSpPr>
          <p:cNvPr id="7" name="TextBox 6"/>
          <p:cNvSpPr txBox="1"/>
          <p:nvPr/>
        </p:nvSpPr>
        <p:spPr>
          <a:xfrm>
            <a:off x="8464694" y="2525930"/>
            <a:ext cx="2717502" cy="2862322"/>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OracleDB</a:t>
            </a:r>
            <a:r>
              <a:rPr lang="en-US" dirty="0" smtClean="0"/>
              <a:t/>
            </a:r>
            <a:br>
              <a:rPr lang="en-US" dirty="0" smtClean="0"/>
            </a:b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Spring-Boot</a:t>
            </a:r>
            <a:br>
              <a:rPr lang="en-US" dirty="0" smtClean="0"/>
            </a:br>
            <a:r>
              <a:rPr lang="en-US" dirty="0" smtClean="0"/>
              <a:t/>
            </a:r>
            <a:br>
              <a:rPr lang="en-US" dirty="0" smtClean="0"/>
            </a:br>
            <a:endParaRPr lang="en-US" dirty="0" smtClean="0"/>
          </a:p>
          <a:p>
            <a:pPr marL="285750" indent="-285750">
              <a:buFont typeface="Arial" panose="020B0604020202020204" pitchFamily="34" charset="0"/>
              <a:buChar char="•"/>
            </a:pPr>
            <a:r>
              <a:rPr lang="en-US" dirty="0" err="1" smtClean="0"/>
              <a:t>Thymeleaf</a:t>
            </a:r>
            <a:r>
              <a:rPr lang="en-US" dirty="0" smtClean="0"/>
              <a:t/>
            </a:r>
            <a:br>
              <a:rPr lang="en-US" dirty="0" smtClean="0"/>
            </a:b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55219" y="3788788"/>
            <a:ext cx="1051138" cy="270668"/>
          </a:xfrm>
          <a:prstGeom prst="rect">
            <a:avLst/>
          </a:prstGeom>
        </p:spPr>
      </p:pic>
      <p:sp>
        <p:nvSpPr>
          <p:cNvPr id="11" name="TextBox 10"/>
          <p:cNvSpPr txBox="1"/>
          <p:nvPr/>
        </p:nvSpPr>
        <p:spPr>
          <a:xfrm>
            <a:off x="8751715" y="2218153"/>
            <a:ext cx="1238737" cy="307777"/>
          </a:xfrm>
          <a:prstGeom prst="rect">
            <a:avLst/>
          </a:prstGeom>
          <a:noFill/>
        </p:spPr>
        <p:txBody>
          <a:bodyPr wrap="none" rtlCol="0">
            <a:spAutoFit/>
          </a:bodyPr>
          <a:lstStyle/>
          <a:p>
            <a:r>
              <a:rPr lang="en-US" sz="1400" b="1" dirty="0" smtClean="0"/>
              <a:t>Tools Used : </a:t>
            </a:r>
            <a:endParaRPr lang="en-US" sz="1400" b="1" dirty="0"/>
          </a:p>
        </p:txBody>
      </p:sp>
      <p:sp>
        <p:nvSpPr>
          <p:cNvPr id="12" name="AutoShape 2" descr="See the source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See the source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3616" y="2955100"/>
            <a:ext cx="1402878" cy="218674"/>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1491" t="32599" r="2509" b="31687"/>
          <a:stretch/>
        </p:blipFill>
        <p:spPr>
          <a:xfrm>
            <a:off x="8855220" y="4626253"/>
            <a:ext cx="1202628" cy="25054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9436" y="2506673"/>
            <a:ext cx="3105566" cy="3105566"/>
          </a:xfrm>
          <a:prstGeom prst="rect">
            <a:avLst/>
          </a:prstGeom>
        </p:spPr>
      </p:pic>
    </p:spTree>
    <p:extLst>
      <p:ext uri="{BB962C8B-B14F-4D97-AF65-F5344CB8AC3E}">
        <p14:creationId xmlns:p14="http://schemas.microsoft.com/office/powerpoint/2010/main" val="35846922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Initiative Project (1) – MBI Knowledgebase</a:t>
            </a:r>
          </a:p>
        </p:txBody>
      </p:sp>
      <p:sp>
        <p:nvSpPr>
          <p:cNvPr id="4" name="Text Placeholder 3"/>
          <p:cNvSpPr>
            <a:spLocks noGrp="1"/>
          </p:cNvSpPr>
          <p:nvPr>
            <p:ph type="body" sz="quarter" idx="13"/>
          </p:nvPr>
        </p:nvSpPr>
        <p:spPr/>
        <p:txBody>
          <a:bodyPr/>
          <a:lstStyle/>
          <a:p>
            <a:endParaRPr lang="en-US"/>
          </a:p>
        </p:txBody>
      </p:sp>
      <p:pic>
        <p:nvPicPr>
          <p:cNvPr id="7" name="Content Placeholder 6"/>
          <p:cNvPicPr>
            <a:picLocks noGrp="1" noChangeAspect="1"/>
          </p:cNvPicPr>
          <p:nvPr>
            <p:ph idx="1"/>
          </p:nvPr>
        </p:nvPicPr>
        <p:blipFill>
          <a:blip r:embed="rId3"/>
          <a:stretch>
            <a:fillRect/>
          </a:stretch>
        </p:blipFill>
        <p:spPr>
          <a:xfrm>
            <a:off x="1747351" y="1320800"/>
            <a:ext cx="8354398" cy="4856163"/>
          </a:xfrm>
          <a:prstGeom prst="rect">
            <a:avLst/>
          </a:prstGeom>
        </p:spPr>
      </p:pic>
    </p:spTree>
    <p:extLst>
      <p:ext uri="{BB962C8B-B14F-4D97-AF65-F5344CB8AC3E}">
        <p14:creationId xmlns:p14="http://schemas.microsoft.com/office/powerpoint/2010/main" val="4157794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KnowledgeBase MBI</a:t>
            </a:r>
            <a:endParaRPr lang="en-US" dirty="0"/>
          </a:p>
        </p:txBody>
      </p:sp>
      <p:sp>
        <p:nvSpPr>
          <p:cNvPr id="3" name="Title 2"/>
          <p:cNvSpPr>
            <a:spLocks noGrp="1"/>
          </p:cNvSpPr>
          <p:nvPr>
            <p:ph type="title"/>
          </p:nvPr>
        </p:nvSpPr>
        <p:spPr/>
        <p:txBody>
          <a:bodyPr/>
          <a:lstStyle/>
          <a:p>
            <a:r>
              <a:rPr lang="en-US" b="1" dirty="0"/>
              <a:t>Initiative </a:t>
            </a:r>
            <a:r>
              <a:rPr lang="en-US" b="1" dirty="0" smtClean="0"/>
              <a:t>Project – Short Demo</a:t>
            </a:r>
            <a:endParaRPr lang="en-US" dirty="0"/>
          </a:p>
        </p:txBody>
      </p:sp>
      <p:sp>
        <p:nvSpPr>
          <p:cNvPr id="5" name="Text Placeholder 4"/>
          <p:cNvSpPr>
            <a:spLocks noGrp="1"/>
          </p:cNvSpPr>
          <p:nvPr>
            <p:ph type="body" sz="quarter" idx="15"/>
          </p:nvPr>
        </p:nvSpPr>
        <p:spPr/>
        <p:txBody>
          <a:bodyPr/>
          <a:lstStyle/>
          <a:p>
            <a:r>
              <a:rPr lang="en-US" dirty="0"/>
              <a:t>http://10.230.65.14:9090/</a:t>
            </a:r>
          </a:p>
        </p:txBody>
      </p:sp>
      <p:sp>
        <p:nvSpPr>
          <p:cNvPr id="6" name="Text Placeholder 5"/>
          <p:cNvSpPr>
            <a:spLocks noGrp="1"/>
          </p:cNvSpPr>
          <p:nvPr>
            <p:ph type="body" sz="quarter" idx="16"/>
          </p:nvPr>
        </p:nvSpPr>
        <p:spPr/>
        <p:txBody>
          <a:bodyPr/>
          <a:lstStyle/>
          <a:p>
            <a:endParaRPr lang="en-US"/>
          </a:p>
        </p:txBody>
      </p:sp>
      <p:pic>
        <p:nvPicPr>
          <p:cNvPr id="7" name="Picture Placeholder 6"/>
          <p:cNvPicPr>
            <a:picLocks noGrp="1" noChangeAspect="1"/>
          </p:cNvPicPr>
          <p:nvPr>
            <p:ph type="pic" sz="quarter" idx="14"/>
          </p:nvPr>
        </p:nvPicPr>
        <p:blipFill>
          <a:blip r:embed="rId2"/>
          <a:srcRect l="2851" r="2851"/>
          <a:stretch>
            <a:fillRect/>
          </a:stretch>
        </p:blipFill>
        <p:spPr>
          <a:prstGeom prst="rect">
            <a:avLst/>
          </a:prstGeom>
        </p:spPr>
      </p:pic>
    </p:spTree>
    <p:extLst>
      <p:ext uri="{BB962C8B-B14F-4D97-AF65-F5344CB8AC3E}">
        <p14:creationId xmlns:p14="http://schemas.microsoft.com/office/powerpoint/2010/main" val="36957455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 about my Division</a:t>
            </a:r>
            <a:endParaRPr lang="en-US" b="1" dirty="0"/>
          </a:p>
        </p:txBody>
      </p:sp>
      <p:sp>
        <p:nvSpPr>
          <p:cNvPr id="3" name="Content Placeholder 2"/>
          <p:cNvSpPr>
            <a:spLocks noGrp="1"/>
          </p:cNvSpPr>
          <p:nvPr>
            <p:ph idx="1"/>
          </p:nvPr>
        </p:nvSpPr>
        <p:spPr/>
        <p:txBody>
          <a:bodyPr/>
          <a:lstStyle/>
          <a:p>
            <a:r>
              <a:rPr lang="en-US" dirty="0" smtClean="0"/>
              <a:t>Unit      : Digital Application Maintenance</a:t>
            </a:r>
          </a:p>
          <a:p>
            <a:r>
              <a:rPr lang="en-US" dirty="0" smtClean="0"/>
              <a:t>Division : Technology Production</a:t>
            </a:r>
          </a:p>
          <a:p>
            <a:r>
              <a:rPr lang="en-US" dirty="0" smtClean="0"/>
              <a:t>Mentor  : Pak Rifqi Riadhi </a:t>
            </a:r>
            <a:r>
              <a:rPr lang="en-US" dirty="0" err="1" smtClean="0"/>
              <a:t>dan</a:t>
            </a:r>
            <a:r>
              <a:rPr lang="en-US" dirty="0" smtClean="0"/>
              <a:t> Pak Tony Muis</a:t>
            </a:r>
            <a:endParaRPr lang="en-US"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681225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Training &amp; Events</a:t>
            </a:r>
            <a:endParaRPr lang="en-US" b="1" dirty="0"/>
          </a:p>
        </p:txBody>
      </p:sp>
      <p:sp>
        <p:nvSpPr>
          <p:cNvPr id="3" name="Content Placeholder 2"/>
          <p:cNvSpPr>
            <a:spLocks noGrp="1"/>
          </p:cNvSpPr>
          <p:nvPr>
            <p:ph idx="1"/>
          </p:nvPr>
        </p:nvSpPr>
        <p:spPr/>
        <p:txBody>
          <a:bodyPr/>
          <a:lstStyle/>
          <a:p>
            <a:r>
              <a:rPr lang="en-US" dirty="0"/>
              <a:t>Joined training session regarding M2U Web Revamp with </a:t>
            </a:r>
            <a:r>
              <a:rPr lang="en-US" dirty="0" err="1"/>
              <a:t>Maybank</a:t>
            </a:r>
            <a:r>
              <a:rPr lang="en-US" dirty="0"/>
              <a:t> Kuala </a:t>
            </a:r>
            <a:r>
              <a:rPr lang="en-US" dirty="0" smtClean="0"/>
              <a:t>Lumpur at SS3</a:t>
            </a:r>
          </a:p>
          <a:p>
            <a:r>
              <a:rPr lang="en-US" dirty="0" smtClean="0"/>
              <a:t>Joined Secure </a:t>
            </a:r>
            <a:r>
              <a:rPr lang="en-US" dirty="0"/>
              <a:t>C</a:t>
            </a:r>
            <a:r>
              <a:rPr lang="en-US" dirty="0" smtClean="0"/>
              <a:t>oding workshop from </a:t>
            </a:r>
            <a:r>
              <a:rPr lang="en-US" dirty="0" err="1" smtClean="0"/>
              <a:t>Maybank</a:t>
            </a:r>
            <a:r>
              <a:rPr lang="en-US" dirty="0" smtClean="0"/>
              <a:t> Kuala Lumpur via zoom</a:t>
            </a:r>
          </a:p>
          <a:p>
            <a:r>
              <a:rPr lang="en-US" dirty="0" smtClean="0"/>
              <a:t>Joined 1</a:t>
            </a:r>
            <a:r>
              <a:rPr lang="en-US" baseline="30000" dirty="0" smtClean="0"/>
              <a:t>st</a:t>
            </a:r>
            <a:r>
              <a:rPr lang="en-US" dirty="0" smtClean="0"/>
              <a:t> DRP </a:t>
            </a:r>
          </a:p>
          <a:p>
            <a:r>
              <a:rPr lang="en-US" dirty="0" smtClean="0"/>
              <a:t>Cloud infrastructure technology workshop with AWS (Banking)</a:t>
            </a:r>
            <a:endParaRPr lang="en-US" dirty="0"/>
          </a:p>
          <a:p>
            <a:r>
              <a:rPr lang="en-US" dirty="0" smtClean="0"/>
              <a:t>Database on cloud technology </a:t>
            </a:r>
            <a:r>
              <a:rPr lang="en-US" dirty="0"/>
              <a:t>workshop with </a:t>
            </a:r>
            <a:r>
              <a:rPr lang="en-US" dirty="0" smtClean="0"/>
              <a:t>Oracle (General)</a:t>
            </a:r>
            <a:endParaRPr lang="en-US" dirty="0"/>
          </a:p>
          <a:p>
            <a:r>
              <a:rPr lang="en-US" dirty="0" smtClean="0"/>
              <a:t>Joined 2</a:t>
            </a:r>
            <a:r>
              <a:rPr lang="en-US" baseline="30000" dirty="0" smtClean="0"/>
              <a:t>nd</a:t>
            </a:r>
            <a:r>
              <a:rPr lang="en-US" dirty="0" smtClean="0"/>
              <a:t> DRP</a:t>
            </a:r>
          </a:p>
          <a:p>
            <a:endParaRPr lang="en-US" dirty="0" smtClean="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6994882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Output From On-The-Job Training (OJT)</a:t>
            </a:r>
            <a:endParaRPr lang="en-US" b="1"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Managed to gain understanding regarding </a:t>
            </a:r>
            <a:r>
              <a:rPr lang="en-US" dirty="0"/>
              <a:t>technology that is used in banking </a:t>
            </a:r>
            <a:r>
              <a:rPr lang="en-US" dirty="0" smtClean="0"/>
              <a:t>industry through mentor and various workshop.</a:t>
            </a:r>
            <a:endParaRPr lang="en-US" dirty="0"/>
          </a:p>
          <a:p>
            <a:pPr marL="514350" indent="-514350">
              <a:buFont typeface="+mj-lt"/>
              <a:buAutoNum type="arabicPeriod"/>
            </a:pPr>
            <a:r>
              <a:rPr lang="en-US" dirty="0" smtClean="0"/>
              <a:t>Attained live hands-on exposure regarding the internal </a:t>
            </a:r>
            <a:r>
              <a:rPr lang="en-US" dirty="0"/>
              <a:t>system that is used by </a:t>
            </a:r>
            <a:r>
              <a:rPr lang="en-US" dirty="0" err="1" smtClean="0"/>
              <a:t>Maybank</a:t>
            </a:r>
            <a:r>
              <a:rPr lang="en-US" dirty="0" smtClean="0"/>
              <a:t> with provision of mentor and teammates.</a:t>
            </a:r>
            <a:endParaRPr lang="en-US" dirty="0"/>
          </a:p>
          <a:p>
            <a:pPr marL="514350" indent="-514350">
              <a:buFont typeface="+mj-lt"/>
              <a:buAutoNum type="arabicPeriod"/>
            </a:pPr>
            <a:r>
              <a:rPr lang="en-US" dirty="0" smtClean="0"/>
              <a:t>Monitor and Maintenance of live application on production server and follow Standard Operational Procedure (SOP)</a:t>
            </a:r>
          </a:p>
          <a:p>
            <a:pPr marL="514350" indent="-514350">
              <a:buFont typeface="+mj-lt"/>
              <a:buAutoNum type="arabicPeriod"/>
            </a:pPr>
            <a:endParaRPr lang="en-US" dirty="0" smtClean="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630445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Improvement Ideas (1</a:t>
            </a:r>
            <a:r>
              <a:rPr lang="en-US" b="1" dirty="0"/>
              <a:t>)</a:t>
            </a:r>
            <a:endParaRPr lang="en-US" dirty="0"/>
          </a:p>
        </p:txBody>
      </p:sp>
      <p:sp>
        <p:nvSpPr>
          <p:cNvPr id="3" name="Content Placeholder 2"/>
          <p:cNvSpPr>
            <a:spLocks noGrp="1"/>
          </p:cNvSpPr>
          <p:nvPr>
            <p:ph idx="1"/>
          </p:nvPr>
        </p:nvSpPr>
        <p:spPr/>
        <p:txBody>
          <a:bodyPr>
            <a:normAutofit/>
          </a:bodyPr>
          <a:lstStyle/>
          <a:p>
            <a:r>
              <a:rPr lang="en-US" sz="2000" dirty="0" smtClean="0"/>
              <a:t>Production Change Request (PCR) documentation and process streamlining</a:t>
            </a:r>
            <a:endParaRPr lang="en-US" sz="2000" dirty="0"/>
          </a:p>
        </p:txBody>
      </p:sp>
      <p:sp>
        <p:nvSpPr>
          <p:cNvPr id="4" name="Text Placeholder 3"/>
          <p:cNvSpPr>
            <a:spLocks noGrp="1"/>
          </p:cNvSpPr>
          <p:nvPr>
            <p:ph type="body" sz="quarter" idx="13"/>
          </p:nvPr>
        </p:nvSpPr>
        <p:spPr/>
        <p:txBody>
          <a:bodyPr/>
          <a:lstStyle/>
          <a:p>
            <a:endParaRPr lang="en-US"/>
          </a:p>
        </p:txBody>
      </p:sp>
      <p:sp>
        <p:nvSpPr>
          <p:cNvPr id="6" name="TextBox 5"/>
          <p:cNvSpPr txBox="1"/>
          <p:nvPr/>
        </p:nvSpPr>
        <p:spPr>
          <a:xfrm>
            <a:off x="7851303" y="1778845"/>
            <a:ext cx="3933825" cy="1569660"/>
          </a:xfrm>
          <a:prstGeom prst="rect">
            <a:avLst/>
          </a:prstGeom>
          <a:noFill/>
        </p:spPr>
        <p:txBody>
          <a:bodyPr wrap="square" rtlCol="0">
            <a:spAutoFit/>
          </a:bodyPr>
          <a:lstStyle/>
          <a:p>
            <a:pPr marL="342900" indent="-342900">
              <a:buFontTx/>
              <a:buAutoNum type="arabicPeriod"/>
            </a:pPr>
            <a:r>
              <a:rPr lang="en-US" sz="1600" dirty="0"/>
              <a:t>Documentation about requestor </a:t>
            </a:r>
            <a:r>
              <a:rPr lang="en-US" sz="1600" dirty="0" smtClean="0"/>
              <a:t>flow</a:t>
            </a:r>
          </a:p>
          <a:p>
            <a:pPr marL="342900" indent="-342900">
              <a:buAutoNum type="arabicPeriod"/>
            </a:pPr>
            <a:r>
              <a:rPr lang="en-US" sz="1600" dirty="0" smtClean="0"/>
              <a:t>Documentation about change type explanation (legends/list of category)</a:t>
            </a:r>
          </a:p>
          <a:p>
            <a:pPr marL="342900" indent="-342900">
              <a:buAutoNum type="arabicPeriod"/>
            </a:pPr>
            <a:r>
              <a:rPr lang="en-US" sz="1600" dirty="0" smtClean="0"/>
              <a:t>Approval centralization, and by system. </a:t>
            </a:r>
          </a:p>
        </p:txBody>
      </p:sp>
      <p:pic>
        <p:nvPicPr>
          <p:cNvPr id="7" name="Picture 6"/>
          <p:cNvPicPr>
            <a:picLocks noChangeAspect="1"/>
          </p:cNvPicPr>
          <p:nvPr/>
        </p:nvPicPr>
        <p:blipFill>
          <a:blip r:embed="rId3"/>
          <a:stretch>
            <a:fillRect/>
          </a:stretch>
        </p:blipFill>
        <p:spPr>
          <a:xfrm>
            <a:off x="980433" y="1778845"/>
            <a:ext cx="6557033" cy="3564680"/>
          </a:xfrm>
          <a:prstGeom prst="rect">
            <a:avLst/>
          </a:prstGeom>
        </p:spPr>
      </p:pic>
    </p:spTree>
    <p:extLst>
      <p:ext uri="{BB962C8B-B14F-4D97-AF65-F5344CB8AC3E}">
        <p14:creationId xmlns:p14="http://schemas.microsoft.com/office/powerpoint/2010/main" val="4342064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Big thanks to my awesome team !</a:t>
            </a:r>
            <a:endParaRPr lang="en-US" b="1" dirty="0"/>
          </a:p>
        </p:txBody>
      </p:sp>
      <p:sp>
        <p:nvSpPr>
          <p:cNvPr id="3" name="Content Placeholder 2"/>
          <p:cNvSpPr>
            <a:spLocks noGrp="1"/>
          </p:cNvSpPr>
          <p:nvPr>
            <p:ph idx="1"/>
          </p:nvPr>
        </p:nvSpPr>
        <p:spPr/>
        <p:txBody>
          <a:bodyPr>
            <a:normAutofit/>
          </a:bodyPr>
          <a:lstStyle/>
          <a:p>
            <a:r>
              <a:rPr lang="en-US" sz="2000" dirty="0"/>
              <a:t>My Mentor Pak Tony </a:t>
            </a:r>
            <a:r>
              <a:rPr lang="en-US" sz="2000" dirty="0" err="1"/>
              <a:t>dan</a:t>
            </a:r>
            <a:r>
              <a:rPr lang="en-US" sz="2000" dirty="0"/>
              <a:t> Pak </a:t>
            </a:r>
            <a:r>
              <a:rPr lang="en-US" sz="2000" dirty="0" smtClean="0"/>
              <a:t>Rifqi</a:t>
            </a:r>
          </a:p>
          <a:p>
            <a:r>
              <a:rPr lang="en-US" sz="2000" dirty="0" smtClean="0"/>
              <a:t>Digital Application Maintenance </a:t>
            </a:r>
            <a:r>
              <a:rPr lang="en-US" sz="2000" dirty="0"/>
              <a:t>T</a:t>
            </a:r>
            <a:r>
              <a:rPr lang="en-US" sz="2000" dirty="0" smtClean="0"/>
              <a:t>eam</a:t>
            </a:r>
          </a:p>
          <a:p>
            <a:r>
              <a:rPr lang="en-US" sz="2000" dirty="0" smtClean="0"/>
              <a:t>Human Capital Team for Coordinating OJT Program</a:t>
            </a:r>
          </a:p>
          <a:p>
            <a:r>
              <a:rPr lang="en-US" sz="2000" dirty="0" smtClean="0"/>
              <a:t>And all </a:t>
            </a:r>
            <a:r>
              <a:rPr lang="en-US" sz="2000" dirty="0" err="1" smtClean="0"/>
              <a:t>Maybankers</a:t>
            </a:r>
            <a:r>
              <a:rPr lang="en-US" sz="2000" dirty="0" smtClean="0"/>
              <a:t> who helped me throughout my journey</a:t>
            </a:r>
          </a:p>
          <a:p>
            <a:endParaRPr lang="en-US" sz="2000"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140297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157279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172299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Appendix : Reference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13651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Initiative Project (1) – MBI Knowledgebase</a:t>
            </a:r>
            <a:endParaRPr lang="en-US" b="1" dirty="0"/>
          </a:p>
        </p:txBody>
      </p:sp>
      <p:sp>
        <p:nvSpPr>
          <p:cNvPr id="3" name="Content Placeholder 2"/>
          <p:cNvSpPr>
            <a:spLocks noGrp="1"/>
          </p:cNvSpPr>
          <p:nvPr>
            <p:ph idx="1"/>
          </p:nvPr>
        </p:nvSpPr>
        <p:spPr/>
        <p:txBody>
          <a:bodyPr>
            <a:normAutofit/>
          </a:bodyPr>
          <a:lstStyle/>
          <a:p>
            <a:r>
              <a:rPr lang="en-US" sz="2000" dirty="0" smtClean="0"/>
              <a:t>During OJT period I also collaborated with various IT members of </a:t>
            </a:r>
            <a:r>
              <a:rPr lang="en-US" sz="2000" dirty="0" err="1" smtClean="0"/>
              <a:t>Maybank</a:t>
            </a:r>
            <a:r>
              <a:rPr lang="en-US" sz="2000" dirty="0" smtClean="0"/>
              <a:t> and created KnowledgeBase MBI.</a:t>
            </a:r>
            <a:endParaRPr lang="en-US" sz="2000" dirty="0"/>
          </a:p>
        </p:txBody>
      </p:sp>
      <p:sp>
        <p:nvSpPr>
          <p:cNvPr id="4" name="Text Placeholder 3"/>
          <p:cNvSpPr>
            <a:spLocks noGrp="1"/>
          </p:cNvSpPr>
          <p:nvPr>
            <p:ph type="body" sz="quarter" idx="13"/>
          </p:nvPr>
        </p:nvSpPr>
        <p:spPr/>
        <p:txBody>
          <a:bodyPr/>
          <a:lstStyle/>
          <a:p>
            <a:endParaRPr lang="en-US"/>
          </a:p>
        </p:txBody>
      </p:sp>
      <p:sp>
        <p:nvSpPr>
          <p:cNvPr id="7" name="TextBox 6"/>
          <p:cNvSpPr txBox="1"/>
          <p:nvPr/>
        </p:nvSpPr>
        <p:spPr>
          <a:xfrm>
            <a:off x="8464694" y="2525930"/>
            <a:ext cx="2717502" cy="2862322"/>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OracleDB</a:t>
            </a:r>
            <a:r>
              <a:rPr lang="en-US" dirty="0" smtClean="0"/>
              <a:t/>
            </a:r>
            <a:br>
              <a:rPr lang="en-US" dirty="0" smtClean="0"/>
            </a:b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Spring-Boot</a:t>
            </a:r>
            <a:br>
              <a:rPr lang="en-US" dirty="0" smtClean="0"/>
            </a:br>
            <a:r>
              <a:rPr lang="en-US" dirty="0" smtClean="0"/>
              <a:t/>
            </a:r>
            <a:br>
              <a:rPr lang="en-US" dirty="0" smtClean="0"/>
            </a:br>
            <a:endParaRPr lang="en-US" dirty="0" smtClean="0"/>
          </a:p>
          <a:p>
            <a:pPr marL="285750" indent="-285750">
              <a:buFont typeface="Arial" panose="020B0604020202020204" pitchFamily="34" charset="0"/>
              <a:buChar char="•"/>
            </a:pPr>
            <a:r>
              <a:rPr lang="en-US" dirty="0" err="1" smtClean="0"/>
              <a:t>Thymeleaf</a:t>
            </a:r>
            <a:r>
              <a:rPr lang="en-US" dirty="0" smtClean="0"/>
              <a:t/>
            </a:r>
            <a:br>
              <a:rPr lang="en-US" dirty="0" smtClean="0"/>
            </a:b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55219" y="3788788"/>
            <a:ext cx="1051138" cy="270668"/>
          </a:xfrm>
          <a:prstGeom prst="rect">
            <a:avLst/>
          </a:prstGeom>
        </p:spPr>
      </p:pic>
      <p:sp>
        <p:nvSpPr>
          <p:cNvPr id="11" name="TextBox 10"/>
          <p:cNvSpPr txBox="1"/>
          <p:nvPr/>
        </p:nvSpPr>
        <p:spPr>
          <a:xfrm>
            <a:off x="8751715" y="2218153"/>
            <a:ext cx="1238737" cy="307777"/>
          </a:xfrm>
          <a:prstGeom prst="rect">
            <a:avLst/>
          </a:prstGeom>
          <a:noFill/>
        </p:spPr>
        <p:txBody>
          <a:bodyPr wrap="none" rtlCol="0">
            <a:spAutoFit/>
          </a:bodyPr>
          <a:lstStyle/>
          <a:p>
            <a:r>
              <a:rPr lang="en-US" sz="1400" b="1" dirty="0" smtClean="0"/>
              <a:t>Tools Used : </a:t>
            </a:r>
            <a:endParaRPr lang="en-US" sz="1400" b="1" dirty="0"/>
          </a:p>
        </p:txBody>
      </p:sp>
      <p:sp>
        <p:nvSpPr>
          <p:cNvPr id="12" name="AutoShape 2" descr="See the source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See the source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3616" y="2955100"/>
            <a:ext cx="1402878" cy="218674"/>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1491" t="32599" r="2509" b="31687"/>
          <a:stretch/>
        </p:blipFill>
        <p:spPr>
          <a:xfrm>
            <a:off x="8855220" y="4626253"/>
            <a:ext cx="1202628" cy="25054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9436" y="2506673"/>
            <a:ext cx="3105566" cy="3105566"/>
          </a:xfrm>
          <a:prstGeom prst="rect">
            <a:avLst/>
          </a:prstGeom>
        </p:spPr>
      </p:pic>
    </p:spTree>
    <p:extLst>
      <p:ext uri="{BB962C8B-B14F-4D97-AF65-F5344CB8AC3E}">
        <p14:creationId xmlns:p14="http://schemas.microsoft.com/office/powerpoint/2010/main" val="29447195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Initiative Project (1) – MBI Knowledgebase</a:t>
            </a:r>
            <a:endParaRPr lang="en-US" b="1" dirty="0"/>
          </a:p>
        </p:txBody>
      </p:sp>
      <p:sp>
        <p:nvSpPr>
          <p:cNvPr id="4" name="Text Placeholder 3"/>
          <p:cNvSpPr>
            <a:spLocks noGrp="1"/>
          </p:cNvSpPr>
          <p:nvPr>
            <p:ph type="body" sz="quarter" idx="13"/>
          </p:nvPr>
        </p:nvSpPr>
        <p:spPr/>
        <p:txBody>
          <a:bodyPr/>
          <a:lstStyle/>
          <a:p>
            <a:endParaRPr lang="en-US"/>
          </a:p>
        </p:txBody>
      </p:sp>
      <p:sp>
        <p:nvSpPr>
          <p:cNvPr id="12" name="AutoShape 2" descr="See the source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See the source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0294" y="834512"/>
            <a:ext cx="7341617" cy="6207484"/>
          </a:xfrm>
          <a:prstGeom prst="rect">
            <a:avLst/>
          </a:prstGeom>
        </p:spPr>
      </p:pic>
    </p:spTree>
    <p:extLst>
      <p:ext uri="{BB962C8B-B14F-4D97-AF65-F5344CB8AC3E}">
        <p14:creationId xmlns:p14="http://schemas.microsoft.com/office/powerpoint/2010/main" val="4943731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Initiative Project (1) – MBI Knowledgebase</a:t>
            </a:r>
            <a:endParaRPr lang="en-US" b="1" dirty="0"/>
          </a:p>
        </p:txBody>
      </p:sp>
      <p:sp>
        <p:nvSpPr>
          <p:cNvPr id="3" name="Content Placeholder 2"/>
          <p:cNvSpPr>
            <a:spLocks noGrp="1"/>
          </p:cNvSpPr>
          <p:nvPr>
            <p:ph idx="1"/>
          </p:nvPr>
        </p:nvSpPr>
        <p:spPr/>
        <p:txBody>
          <a:bodyPr>
            <a:normAutofit/>
          </a:bodyPr>
          <a:lstStyle/>
          <a:p>
            <a:endParaRPr lang="en-US" sz="2000" dirty="0"/>
          </a:p>
        </p:txBody>
      </p:sp>
      <p:sp>
        <p:nvSpPr>
          <p:cNvPr id="4" name="Text Placeholder 3"/>
          <p:cNvSpPr>
            <a:spLocks noGrp="1"/>
          </p:cNvSpPr>
          <p:nvPr>
            <p:ph type="body" sz="quarter" idx="13"/>
          </p:nvPr>
        </p:nvSpPr>
        <p:spPr/>
        <p:txBody>
          <a:bodyPr/>
          <a:lstStyle/>
          <a:p>
            <a:endParaRPr lang="en-US"/>
          </a:p>
        </p:txBody>
      </p:sp>
      <p:sp>
        <p:nvSpPr>
          <p:cNvPr id="12" name="AutoShape 2" descr="See the source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See the source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Rounded Corners 3">
            <a:extLst>
              <a:ext uri="{FF2B5EF4-FFF2-40B4-BE49-F238E27FC236}">
                <a16:creationId xmlns="" xmlns:a16="http://schemas.microsoft.com/office/drawing/2014/main" id="{C9B118A4-9132-4176-B2AB-B93676F3C993}"/>
              </a:ext>
            </a:extLst>
          </p:cNvPr>
          <p:cNvSpPr/>
          <p:nvPr/>
        </p:nvSpPr>
        <p:spPr>
          <a:xfrm>
            <a:off x="504820" y="1005794"/>
            <a:ext cx="11273981" cy="967562"/>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15">
            <a:extLst>
              <a:ext uri="{FF2B5EF4-FFF2-40B4-BE49-F238E27FC236}">
                <a16:creationId xmlns="" xmlns:a16="http://schemas.microsoft.com/office/drawing/2014/main" id="{98DFA464-9719-4BBB-B3DE-19F1AF6D9E96}"/>
              </a:ext>
            </a:extLst>
          </p:cNvPr>
          <p:cNvSpPr/>
          <p:nvPr/>
        </p:nvSpPr>
        <p:spPr>
          <a:xfrm>
            <a:off x="504821" y="2055484"/>
            <a:ext cx="11273981" cy="96756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17">
            <a:extLst>
              <a:ext uri="{FF2B5EF4-FFF2-40B4-BE49-F238E27FC236}">
                <a16:creationId xmlns="" xmlns:a16="http://schemas.microsoft.com/office/drawing/2014/main" id="{5771430D-B854-4D72-BBC4-A113C1FE60A9}"/>
              </a:ext>
            </a:extLst>
          </p:cNvPr>
          <p:cNvSpPr/>
          <p:nvPr/>
        </p:nvSpPr>
        <p:spPr>
          <a:xfrm>
            <a:off x="504819" y="3105174"/>
            <a:ext cx="11273981" cy="967562"/>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20">
            <a:extLst>
              <a:ext uri="{FF2B5EF4-FFF2-40B4-BE49-F238E27FC236}">
                <a16:creationId xmlns="" xmlns:a16="http://schemas.microsoft.com/office/drawing/2014/main" id="{C4DA05A0-793F-4DD0-879F-4303E172845E}"/>
              </a:ext>
            </a:extLst>
          </p:cNvPr>
          <p:cNvSpPr/>
          <p:nvPr/>
        </p:nvSpPr>
        <p:spPr>
          <a:xfrm>
            <a:off x="504818" y="4154864"/>
            <a:ext cx="11273981" cy="96756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21">
            <a:extLst>
              <a:ext uri="{FF2B5EF4-FFF2-40B4-BE49-F238E27FC236}">
                <a16:creationId xmlns="" xmlns:a16="http://schemas.microsoft.com/office/drawing/2014/main" id="{49190460-19F7-4CD3-B9AC-3C8C0037714F}"/>
              </a:ext>
            </a:extLst>
          </p:cNvPr>
          <p:cNvSpPr/>
          <p:nvPr/>
        </p:nvSpPr>
        <p:spPr>
          <a:xfrm>
            <a:off x="504817" y="5217506"/>
            <a:ext cx="11273981" cy="967562"/>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 xmlns:a16="http://schemas.microsoft.com/office/drawing/2014/main" id="{608EB9B8-C512-4546-99CB-CC44DBFE3EFA}"/>
              </a:ext>
            </a:extLst>
          </p:cNvPr>
          <p:cNvSpPr txBox="1"/>
          <p:nvPr/>
        </p:nvSpPr>
        <p:spPr>
          <a:xfrm>
            <a:off x="599447" y="1286540"/>
            <a:ext cx="1392865" cy="369332"/>
          </a:xfrm>
          <a:prstGeom prst="rect">
            <a:avLst/>
          </a:prstGeom>
          <a:noFill/>
        </p:spPr>
        <p:txBody>
          <a:bodyPr wrap="square" rtlCol="0">
            <a:spAutoFit/>
          </a:bodyPr>
          <a:lstStyle/>
          <a:p>
            <a:r>
              <a:rPr lang="en-US" b="1" dirty="0"/>
              <a:t>Front-End </a:t>
            </a:r>
          </a:p>
        </p:txBody>
      </p:sp>
      <p:sp>
        <p:nvSpPr>
          <p:cNvPr id="15" name="TextBox 14">
            <a:extLst>
              <a:ext uri="{FF2B5EF4-FFF2-40B4-BE49-F238E27FC236}">
                <a16:creationId xmlns="" xmlns:a16="http://schemas.microsoft.com/office/drawing/2014/main" id="{A8B30455-7E0D-4291-9EA8-9F3855017B67}"/>
              </a:ext>
            </a:extLst>
          </p:cNvPr>
          <p:cNvSpPr txBox="1"/>
          <p:nvPr/>
        </p:nvSpPr>
        <p:spPr>
          <a:xfrm>
            <a:off x="614103" y="2375252"/>
            <a:ext cx="1392865" cy="369332"/>
          </a:xfrm>
          <a:prstGeom prst="rect">
            <a:avLst/>
          </a:prstGeom>
          <a:noFill/>
        </p:spPr>
        <p:txBody>
          <a:bodyPr wrap="square" rtlCol="0">
            <a:spAutoFit/>
          </a:bodyPr>
          <a:lstStyle/>
          <a:p>
            <a:r>
              <a:rPr lang="en-US" b="1" dirty="0"/>
              <a:t>Back-End </a:t>
            </a:r>
          </a:p>
        </p:txBody>
      </p:sp>
      <p:sp>
        <p:nvSpPr>
          <p:cNvPr id="16" name="TextBox 15">
            <a:extLst>
              <a:ext uri="{FF2B5EF4-FFF2-40B4-BE49-F238E27FC236}">
                <a16:creationId xmlns="" xmlns:a16="http://schemas.microsoft.com/office/drawing/2014/main" id="{B1D932C7-68B4-4CC2-970C-77EF5D3821DB}"/>
              </a:ext>
            </a:extLst>
          </p:cNvPr>
          <p:cNvSpPr txBox="1"/>
          <p:nvPr/>
        </p:nvSpPr>
        <p:spPr>
          <a:xfrm>
            <a:off x="599446" y="3429000"/>
            <a:ext cx="1392865" cy="369332"/>
          </a:xfrm>
          <a:prstGeom prst="rect">
            <a:avLst/>
          </a:prstGeom>
          <a:noFill/>
        </p:spPr>
        <p:txBody>
          <a:bodyPr wrap="square" rtlCol="0">
            <a:spAutoFit/>
          </a:bodyPr>
          <a:lstStyle/>
          <a:p>
            <a:r>
              <a:rPr lang="en-US" b="1" dirty="0"/>
              <a:t>Database </a:t>
            </a:r>
          </a:p>
        </p:txBody>
      </p:sp>
      <p:sp>
        <p:nvSpPr>
          <p:cNvPr id="17" name="TextBox 16">
            <a:extLst>
              <a:ext uri="{FF2B5EF4-FFF2-40B4-BE49-F238E27FC236}">
                <a16:creationId xmlns="" xmlns:a16="http://schemas.microsoft.com/office/drawing/2014/main" id="{144AA818-E5BE-4035-80D5-614F96967B15}"/>
              </a:ext>
            </a:extLst>
          </p:cNvPr>
          <p:cNvSpPr txBox="1"/>
          <p:nvPr/>
        </p:nvSpPr>
        <p:spPr>
          <a:xfrm>
            <a:off x="614103" y="4453979"/>
            <a:ext cx="1392865" cy="369332"/>
          </a:xfrm>
          <a:prstGeom prst="rect">
            <a:avLst/>
          </a:prstGeom>
          <a:noFill/>
        </p:spPr>
        <p:txBody>
          <a:bodyPr wrap="square" rtlCol="0">
            <a:spAutoFit/>
          </a:bodyPr>
          <a:lstStyle/>
          <a:p>
            <a:r>
              <a:rPr lang="en-US" b="1" dirty="0"/>
              <a:t>App-server </a:t>
            </a:r>
          </a:p>
        </p:txBody>
      </p:sp>
      <p:sp>
        <p:nvSpPr>
          <p:cNvPr id="18" name="TextBox 17">
            <a:extLst>
              <a:ext uri="{FF2B5EF4-FFF2-40B4-BE49-F238E27FC236}">
                <a16:creationId xmlns="" xmlns:a16="http://schemas.microsoft.com/office/drawing/2014/main" id="{AF8EEF32-66AA-4A82-8B8D-8569B6AF629E}"/>
              </a:ext>
            </a:extLst>
          </p:cNvPr>
          <p:cNvSpPr txBox="1"/>
          <p:nvPr/>
        </p:nvSpPr>
        <p:spPr>
          <a:xfrm>
            <a:off x="614103" y="5516621"/>
            <a:ext cx="1392865" cy="369332"/>
          </a:xfrm>
          <a:prstGeom prst="rect">
            <a:avLst/>
          </a:prstGeom>
          <a:noFill/>
        </p:spPr>
        <p:txBody>
          <a:bodyPr wrap="square" rtlCol="0">
            <a:spAutoFit/>
          </a:bodyPr>
          <a:lstStyle/>
          <a:p>
            <a:r>
              <a:rPr lang="en-US" b="1" dirty="0"/>
              <a:t>Server </a:t>
            </a:r>
          </a:p>
        </p:txBody>
      </p:sp>
      <p:sp>
        <p:nvSpPr>
          <p:cNvPr id="19" name="Rectangle: Rounded Corners 11">
            <a:extLst>
              <a:ext uri="{FF2B5EF4-FFF2-40B4-BE49-F238E27FC236}">
                <a16:creationId xmlns="" xmlns:a16="http://schemas.microsoft.com/office/drawing/2014/main" id="{81432732-4AAF-4868-B3AB-0EA4E204D7E1}"/>
              </a:ext>
            </a:extLst>
          </p:cNvPr>
          <p:cNvSpPr/>
          <p:nvPr/>
        </p:nvSpPr>
        <p:spPr>
          <a:xfrm>
            <a:off x="2530549" y="1098098"/>
            <a:ext cx="2041451" cy="782955"/>
          </a:xfrm>
          <a:prstGeom prst="roundRect">
            <a:avLst/>
          </a:prstGeom>
          <a:solidFill>
            <a:srgbClr val="D1CE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HTML</a:t>
            </a:r>
          </a:p>
        </p:txBody>
      </p:sp>
      <p:sp>
        <p:nvSpPr>
          <p:cNvPr id="20" name="Rectangle: Rounded Corners 30">
            <a:extLst>
              <a:ext uri="{FF2B5EF4-FFF2-40B4-BE49-F238E27FC236}">
                <a16:creationId xmlns="" xmlns:a16="http://schemas.microsoft.com/office/drawing/2014/main" id="{BF613CA3-C3B1-4690-B905-D0DEB30ADE01}"/>
              </a:ext>
            </a:extLst>
          </p:cNvPr>
          <p:cNvSpPr/>
          <p:nvPr/>
        </p:nvSpPr>
        <p:spPr>
          <a:xfrm>
            <a:off x="4661568" y="1088295"/>
            <a:ext cx="2462246" cy="782955"/>
          </a:xfrm>
          <a:prstGeom prst="roundRect">
            <a:avLst/>
          </a:prstGeom>
          <a:solidFill>
            <a:srgbClr val="D1CE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CSS</a:t>
            </a:r>
          </a:p>
        </p:txBody>
      </p:sp>
      <p:sp>
        <p:nvSpPr>
          <p:cNvPr id="21" name="Rectangle: Rounded Corners 31">
            <a:extLst>
              <a:ext uri="{FF2B5EF4-FFF2-40B4-BE49-F238E27FC236}">
                <a16:creationId xmlns="" xmlns:a16="http://schemas.microsoft.com/office/drawing/2014/main" id="{E9583A75-1113-4B00-9A6D-12574BF5D2FF}"/>
              </a:ext>
            </a:extLst>
          </p:cNvPr>
          <p:cNvSpPr/>
          <p:nvPr/>
        </p:nvSpPr>
        <p:spPr>
          <a:xfrm>
            <a:off x="7213382" y="1088294"/>
            <a:ext cx="2207065" cy="782955"/>
          </a:xfrm>
          <a:prstGeom prst="roundRect">
            <a:avLst/>
          </a:prstGeom>
          <a:solidFill>
            <a:srgbClr val="D1CE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Thymeleaf</a:t>
            </a:r>
          </a:p>
        </p:txBody>
      </p:sp>
      <p:sp>
        <p:nvSpPr>
          <p:cNvPr id="22" name="Rectangle: Rounded Corners 32">
            <a:extLst>
              <a:ext uri="{FF2B5EF4-FFF2-40B4-BE49-F238E27FC236}">
                <a16:creationId xmlns="" xmlns:a16="http://schemas.microsoft.com/office/drawing/2014/main" id="{FE90FE26-045C-4BDE-8C13-9407550B8F01}"/>
              </a:ext>
            </a:extLst>
          </p:cNvPr>
          <p:cNvSpPr/>
          <p:nvPr/>
        </p:nvSpPr>
        <p:spPr>
          <a:xfrm>
            <a:off x="9510015" y="1091622"/>
            <a:ext cx="2082538" cy="782955"/>
          </a:xfrm>
          <a:prstGeom prst="roundRect">
            <a:avLst/>
          </a:prstGeom>
          <a:solidFill>
            <a:srgbClr val="D1CE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JavaScript</a:t>
            </a:r>
          </a:p>
        </p:txBody>
      </p:sp>
      <p:sp>
        <p:nvSpPr>
          <p:cNvPr id="23" name="Rectangle: Rounded Corners 33">
            <a:extLst>
              <a:ext uri="{FF2B5EF4-FFF2-40B4-BE49-F238E27FC236}">
                <a16:creationId xmlns="" xmlns:a16="http://schemas.microsoft.com/office/drawing/2014/main" id="{FD86157D-3B59-4BFA-AC48-5758580338A4}"/>
              </a:ext>
            </a:extLst>
          </p:cNvPr>
          <p:cNvSpPr/>
          <p:nvPr/>
        </p:nvSpPr>
        <p:spPr>
          <a:xfrm>
            <a:off x="2530549" y="2137985"/>
            <a:ext cx="9156630" cy="782955"/>
          </a:xfrm>
          <a:prstGeom prst="roundRect">
            <a:avLst/>
          </a:prstGeom>
          <a:solidFill>
            <a:srgbClr val="D1CE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Java</a:t>
            </a:r>
          </a:p>
        </p:txBody>
      </p:sp>
      <p:sp>
        <p:nvSpPr>
          <p:cNvPr id="24" name="Rectangle: Rounded Corners 34">
            <a:extLst>
              <a:ext uri="{FF2B5EF4-FFF2-40B4-BE49-F238E27FC236}">
                <a16:creationId xmlns="" xmlns:a16="http://schemas.microsoft.com/office/drawing/2014/main" id="{176A3520-0F3B-4F6D-B943-FA9875C6571E}"/>
              </a:ext>
            </a:extLst>
          </p:cNvPr>
          <p:cNvSpPr/>
          <p:nvPr/>
        </p:nvSpPr>
        <p:spPr>
          <a:xfrm>
            <a:off x="2530549" y="3203953"/>
            <a:ext cx="9156630" cy="782955"/>
          </a:xfrm>
          <a:prstGeom prst="roundRect">
            <a:avLst/>
          </a:prstGeom>
          <a:solidFill>
            <a:srgbClr val="D1CE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Oracle Database</a:t>
            </a:r>
          </a:p>
        </p:txBody>
      </p:sp>
      <p:sp>
        <p:nvSpPr>
          <p:cNvPr id="25" name="Rectangle: Rounded Corners 35">
            <a:extLst>
              <a:ext uri="{FF2B5EF4-FFF2-40B4-BE49-F238E27FC236}">
                <a16:creationId xmlns="" xmlns:a16="http://schemas.microsoft.com/office/drawing/2014/main" id="{443848A1-2D2D-4A18-ABD2-2C33E2A3FD90}"/>
              </a:ext>
            </a:extLst>
          </p:cNvPr>
          <p:cNvSpPr/>
          <p:nvPr/>
        </p:nvSpPr>
        <p:spPr>
          <a:xfrm>
            <a:off x="2530549" y="4247167"/>
            <a:ext cx="9156630" cy="782955"/>
          </a:xfrm>
          <a:prstGeom prst="roundRect">
            <a:avLst/>
          </a:prstGeom>
          <a:solidFill>
            <a:srgbClr val="D1CE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Docker</a:t>
            </a:r>
          </a:p>
        </p:txBody>
      </p:sp>
      <p:sp>
        <p:nvSpPr>
          <p:cNvPr id="26" name="Rectangle: Rounded Corners 39">
            <a:extLst>
              <a:ext uri="{FF2B5EF4-FFF2-40B4-BE49-F238E27FC236}">
                <a16:creationId xmlns="" xmlns:a16="http://schemas.microsoft.com/office/drawing/2014/main" id="{8CFD1111-4D0A-4A97-9A5B-510F3450E8CD}"/>
              </a:ext>
            </a:extLst>
          </p:cNvPr>
          <p:cNvSpPr/>
          <p:nvPr/>
        </p:nvSpPr>
        <p:spPr>
          <a:xfrm>
            <a:off x="2530549" y="5309809"/>
            <a:ext cx="9156630" cy="782955"/>
          </a:xfrm>
          <a:prstGeom prst="roundRect">
            <a:avLst/>
          </a:prstGeom>
          <a:solidFill>
            <a:srgbClr val="D1CE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Linux</a:t>
            </a:r>
          </a:p>
        </p:txBody>
      </p:sp>
    </p:spTree>
    <p:extLst>
      <p:ext uri="{BB962C8B-B14F-4D97-AF65-F5344CB8AC3E}">
        <p14:creationId xmlns:p14="http://schemas.microsoft.com/office/powerpoint/2010/main" val="22662955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On-The-Job </a:t>
            </a:r>
            <a:r>
              <a:rPr lang="en-US" b="1" dirty="0"/>
              <a:t>Training </a:t>
            </a:r>
            <a:r>
              <a:rPr lang="en-US" b="1" dirty="0" smtClean="0"/>
              <a:t>(OJT) Objective</a:t>
            </a:r>
            <a:endParaRPr lang="en-US" b="1"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Gain knowledge regarding technology that is used in banking industry.</a:t>
            </a:r>
          </a:p>
          <a:p>
            <a:pPr marL="514350" indent="-514350">
              <a:buFont typeface="+mj-lt"/>
              <a:buAutoNum type="arabicPeriod"/>
            </a:pPr>
            <a:r>
              <a:rPr lang="en-US" dirty="0" smtClean="0"/>
              <a:t>Ensure ITDP trainee to get exposure on internal system that is used by </a:t>
            </a:r>
            <a:r>
              <a:rPr lang="en-US" dirty="0" err="1" smtClean="0"/>
              <a:t>Maybank</a:t>
            </a:r>
            <a:r>
              <a:rPr lang="en-US" dirty="0" smtClean="0"/>
              <a:t>.</a:t>
            </a:r>
          </a:p>
          <a:p>
            <a:pPr marL="514350" indent="-514350">
              <a:buFont typeface="+mj-lt"/>
              <a:buAutoNum type="arabicPeriod"/>
            </a:pPr>
            <a:r>
              <a:rPr lang="en-US" dirty="0" smtClean="0"/>
              <a:t>Contribute to the internal system/infra that is used by </a:t>
            </a:r>
            <a:r>
              <a:rPr lang="en-US" dirty="0" err="1" smtClean="0"/>
              <a:t>Maybank</a:t>
            </a:r>
            <a:r>
              <a:rPr lang="en-US" dirty="0" smtClean="0"/>
              <a:t>.</a:t>
            </a: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120724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Initiative Project (2) – MBI ScriptScheduler</a:t>
            </a:r>
          </a:p>
        </p:txBody>
      </p:sp>
      <p:sp>
        <p:nvSpPr>
          <p:cNvPr id="3" name="Content Placeholder 2"/>
          <p:cNvSpPr>
            <a:spLocks noGrp="1"/>
          </p:cNvSpPr>
          <p:nvPr>
            <p:ph idx="1"/>
          </p:nvPr>
        </p:nvSpPr>
        <p:spPr/>
        <p:txBody>
          <a:bodyPr>
            <a:normAutofit/>
          </a:bodyPr>
          <a:lstStyle/>
          <a:p>
            <a:r>
              <a:rPr lang="en-US" sz="2000" dirty="0" smtClean="0"/>
              <a:t>During OJT period I also collaborated with various IT members of </a:t>
            </a:r>
            <a:r>
              <a:rPr lang="en-US" sz="2000" dirty="0" err="1" smtClean="0"/>
              <a:t>Maybank</a:t>
            </a:r>
            <a:r>
              <a:rPr lang="en-US" sz="2000" dirty="0" smtClean="0"/>
              <a:t> and created ScriptScheduler MBI.</a:t>
            </a:r>
            <a:endParaRPr lang="en-US" sz="2000" dirty="0"/>
          </a:p>
        </p:txBody>
      </p:sp>
      <p:sp>
        <p:nvSpPr>
          <p:cNvPr id="4" name="Text Placeholder 3"/>
          <p:cNvSpPr>
            <a:spLocks noGrp="1"/>
          </p:cNvSpPr>
          <p:nvPr>
            <p:ph type="body" sz="quarter" idx="13"/>
          </p:nvPr>
        </p:nvSpPr>
        <p:spPr/>
        <p:txBody>
          <a:bodyPr/>
          <a:lstStyle/>
          <a:p>
            <a:endParaRPr lang="en-US"/>
          </a:p>
        </p:txBody>
      </p:sp>
      <p:sp>
        <p:nvSpPr>
          <p:cNvPr id="7" name="TextBox 6"/>
          <p:cNvSpPr txBox="1"/>
          <p:nvPr/>
        </p:nvSpPr>
        <p:spPr>
          <a:xfrm>
            <a:off x="8464694" y="2525930"/>
            <a:ext cx="2717502" cy="2862322"/>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OracleDB</a:t>
            </a:r>
            <a:r>
              <a:rPr lang="en-US" dirty="0" smtClean="0"/>
              <a:t/>
            </a:r>
            <a:br>
              <a:rPr lang="en-US" dirty="0" smtClean="0"/>
            </a:b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Spring-Boot</a:t>
            </a:r>
            <a:br>
              <a:rPr lang="en-US" dirty="0" smtClean="0"/>
            </a:br>
            <a:r>
              <a:rPr lang="en-US" dirty="0" smtClean="0"/>
              <a:t/>
            </a:r>
            <a:br>
              <a:rPr lang="en-US" dirty="0" smtClean="0"/>
            </a:br>
            <a:endParaRPr lang="en-US" dirty="0" smtClean="0"/>
          </a:p>
          <a:p>
            <a:pPr marL="285750" indent="-285750">
              <a:buFont typeface="Arial" panose="020B0604020202020204" pitchFamily="34" charset="0"/>
              <a:buChar char="•"/>
            </a:pPr>
            <a:r>
              <a:rPr lang="en-US" dirty="0" err="1" smtClean="0"/>
              <a:t>Thymeleaf</a:t>
            </a:r>
            <a:r>
              <a:rPr lang="en-US" dirty="0" smtClean="0"/>
              <a:t/>
            </a:r>
            <a:br>
              <a:rPr lang="en-US" dirty="0" smtClean="0"/>
            </a:b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55219" y="3788788"/>
            <a:ext cx="1051138" cy="270668"/>
          </a:xfrm>
          <a:prstGeom prst="rect">
            <a:avLst/>
          </a:prstGeom>
        </p:spPr>
      </p:pic>
      <p:sp>
        <p:nvSpPr>
          <p:cNvPr id="11" name="TextBox 10"/>
          <p:cNvSpPr txBox="1"/>
          <p:nvPr/>
        </p:nvSpPr>
        <p:spPr>
          <a:xfrm>
            <a:off x="8751715" y="2218153"/>
            <a:ext cx="1238737" cy="307777"/>
          </a:xfrm>
          <a:prstGeom prst="rect">
            <a:avLst/>
          </a:prstGeom>
          <a:noFill/>
        </p:spPr>
        <p:txBody>
          <a:bodyPr wrap="none" rtlCol="0">
            <a:spAutoFit/>
          </a:bodyPr>
          <a:lstStyle/>
          <a:p>
            <a:r>
              <a:rPr lang="en-US" sz="1400" b="1" dirty="0" smtClean="0"/>
              <a:t>Tools Used : </a:t>
            </a:r>
            <a:endParaRPr lang="en-US" sz="1400" b="1" dirty="0"/>
          </a:p>
        </p:txBody>
      </p:sp>
      <p:sp>
        <p:nvSpPr>
          <p:cNvPr id="12" name="AutoShape 2" descr="See the source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See the source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3616" y="2955100"/>
            <a:ext cx="1402878" cy="218674"/>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1491" t="32599" r="2509" b="31687"/>
          <a:stretch/>
        </p:blipFill>
        <p:spPr>
          <a:xfrm>
            <a:off x="8855220" y="4626253"/>
            <a:ext cx="1202628" cy="250547"/>
          </a:xfrm>
          <a:prstGeom prst="rect">
            <a:avLst/>
          </a:prstGeom>
        </p:spPr>
      </p:pic>
      <p:pic>
        <p:nvPicPr>
          <p:cNvPr id="17" name="Picture 16">
            <a:extLst>
              <a:ext uri="{FF2B5EF4-FFF2-40B4-BE49-F238E27FC236}">
                <a16:creationId xmlns="" xmlns:a16="http://schemas.microsoft.com/office/drawing/2014/main" id="{3027F70C-D395-CC39-1B1C-B13C8CD09AF5}"/>
              </a:ext>
            </a:extLst>
          </p:cNvPr>
          <p:cNvPicPr>
            <a:picLocks noChangeAspect="1"/>
          </p:cNvPicPr>
          <p:nvPr/>
        </p:nvPicPr>
        <p:blipFill rotWithShape="1">
          <a:blip r:embed="rId6"/>
          <a:srcRect l="12694" r="6578"/>
          <a:stretch/>
        </p:blipFill>
        <p:spPr>
          <a:xfrm>
            <a:off x="1106261" y="2218153"/>
            <a:ext cx="4747077" cy="3526295"/>
          </a:xfrm>
          <a:prstGeom prst="rect">
            <a:avLst/>
          </a:prstGeom>
        </p:spPr>
      </p:pic>
    </p:spTree>
    <p:extLst>
      <p:ext uri="{BB962C8B-B14F-4D97-AF65-F5344CB8AC3E}">
        <p14:creationId xmlns:p14="http://schemas.microsoft.com/office/powerpoint/2010/main" val="2427358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Application Target User (Use Case Diagram)</a:t>
            </a:r>
            <a:endParaRPr lang="en-US" dirty="0"/>
          </a:p>
        </p:txBody>
      </p:sp>
      <p:sp>
        <p:nvSpPr>
          <p:cNvPr id="4" name="Text Placeholder 3"/>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xmlns="" id="{BCFD03B8-908E-A3F3-AD68-BB36F235C7B2}"/>
              </a:ext>
            </a:extLst>
          </p:cNvPr>
          <p:cNvPicPr>
            <a:picLocks noChangeAspect="1"/>
          </p:cNvPicPr>
          <p:nvPr/>
        </p:nvPicPr>
        <p:blipFill rotWithShape="1">
          <a:blip r:embed="rId3"/>
          <a:srcRect r="5726" b="4367"/>
          <a:stretch/>
        </p:blipFill>
        <p:spPr>
          <a:xfrm>
            <a:off x="2408367" y="1321555"/>
            <a:ext cx="6605472" cy="4868240"/>
          </a:xfrm>
          <a:prstGeom prst="rect">
            <a:avLst/>
          </a:prstGeom>
        </p:spPr>
      </p:pic>
    </p:spTree>
    <p:extLst>
      <p:ext uri="{BB962C8B-B14F-4D97-AF65-F5344CB8AC3E}">
        <p14:creationId xmlns:p14="http://schemas.microsoft.com/office/powerpoint/2010/main" val="26586543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Improvement Ideas (2)</a:t>
            </a:r>
            <a:endParaRPr lang="en-US" dirty="0"/>
          </a:p>
        </p:txBody>
      </p:sp>
      <p:sp>
        <p:nvSpPr>
          <p:cNvPr id="3" name="Content Placeholder 2"/>
          <p:cNvSpPr>
            <a:spLocks noGrp="1"/>
          </p:cNvSpPr>
          <p:nvPr>
            <p:ph idx="1"/>
          </p:nvPr>
        </p:nvSpPr>
        <p:spPr/>
        <p:txBody>
          <a:bodyPr>
            <a:normAutofit/>
          </a:bodyPr>
          <a:lstStyle/>
          <a:p>
            <a:r>
              <a:rPr lang="en-US" sz="2000" dirty="0" smtClean="0"/>
              <a:t>Better documentation for development environment</a:t>
            </a:r>
            <a:endParaRPr lang="en-US" sz="2000" dirty="0"/>
          </a:p>
        </p:txBody>
      </p:sp>
      <p:sp>
        <p:nvSpPr>
          <p:cNvPr id="4" name="Text Placeholder 3"/>
          <p:cNvSpPr>
            <a:spLocks noGrp="1"/>
          </p:cNvSpPr>
          <p:nvPr>
            <p:ph type="body" sz="quarter" idx="13"/>
          </p:nvPr>
        </p:nvSpPr>
        <p:spPr/>
        <p:txBody>
          <a:bodyPr/>
          <a:lstStyle/>
          <a:p>
            <a:endParaRPr lang="en-US"/>
          </a:p>
        </p:txBody>
      </p:sp>
      <p:sp>
        <p:nvSpPr>
          <p:cNvPr id="6" name="TextBox 5"/>
          <p:cNvSpPr txBox="1"/>
          <p:nvPr/>
        </p:nvSpPr>
        <p:spPr>
          <a:xfrm>
            <a:off x="7851303" y="1778845"/>
            <a:ext cx="3933825" cy="1323439"/>
          </a:xfrm>
          <a:prstGeom prst="rect">
            <a:avLst/>
          </a:prstGeom>
          <a:noFill/>
        </p:spPr>
        <p:txBody>
          <a:bodyPr wrap="square" rtlCol="0">
            <a:spAutoFit/>
          </a:bodyPr>
          <a:lstStyle/>
          <a:p>
            <a:pPr marL="342900" indent="-342900">
              <a:buFontTx/>
              <a:buAutoNum type="arabicPeriod"/>
            </a:pPr>
            <a:r>
              <a:rPr lang="en-US" sz="1600" dirty="0" smtClean="0"/>
              <a:t>Documentation about specific workflow of each unit/division</a:t>
            </a:r>
          </a:p>
          <a:p>
            <a:pPr marL="342900" indent="-342900">
              <a:buFontTx/>
              <a:buAutoNum type="arabicPeriod"/>
            </a:pPr>
            <a:r>
              <a:rPr lang="en-US" sz="1600" dirty="0" smtClean="0"/>
              <a:t>Documentation/Update documentation about Standard </a:t>
            </a:r>
            <a:r>
              <a:rPr lang="en-US" sz="1600" dirty="0" err="1" smtClean="0"/>
              <a:t>Operantional</a:t>
            </a:r>
            <a:r>
              <a:rPr lang="en-US" sz="1600" dirty="0" smtClean="0"/>
              <a:t> Procedure</a:t>
            </a:r>
          </a:p>
        </p:txBody>
      </p:sp>
      <p:pic>
        <p:nvPicPr>
          <p:cNvPr id="8" name="Picture 7"/>
          <p:cNvPicPr>
            <a:picLocks noChangeAspect="1"/>
          </p:cNvPicPr>
          <p:nvPr/>
        </p:nvPicPr>
        <p:blipFill>
          <a:blip r:embed="rId3"/>
          <a:stretch>
            <a:fillRect/>
          </a:stretch>
        </p:blipFill>
        <p:spPr>
          <a:xfrm>
            <a:off x="942975" y="1778845"/>
            <a:ext cx="6048375" cy="4223574"/>
          </a:xfrm>
          <a:prstGeom prst="rect">
            <a:avLst/>
          </a:prstGeom>
        </p:spPr>
      </p:pic>
    </p:spTree>
    <p:extLst>
      <p:ext uri="{BB962C8B-B14F-4D97-AF65-F5344CB8AC3E}">
        <p14:creationId xmlns:p14="http://schemas.microsoft.com/office/powerpoint/2010/main" val="40714734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Appendix : Drafts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00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 Notes 	</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err="1" smtClean="0"/>
              <a:t>Dibuat</a:t>
            </a:r>
            <a:r>
              <a:rPr lang="en-US" dirty="0" smtClean="0"/>
              <a:t> Index/Summary </a:t>
            </a:r>
            <a:r>
              <a:rPr lang="en-US" dirty="0" err="1" smtClean="0"/>
              <a:t>dari</a:t>
            </a:r>
            <a:r>
              <a:rPr lang="en-US" dirty="0" smtClean="0"/>
              <a:t> </a:t>
            </a:r>
            <a:r>
              <a:rPr lang="en-US" dirty="0" err="1" smtClean="0"/>
              <a:t>activitynya</a:t>
            </a:r>
            <a:endParaRPr lang="en-US" dirty="0" smtClean="0"/>
          </a:p>
          <a:p>
            <a:pPr marL="514350" indent="-514350">
              <a:buFont typeface="+mj-lt"/>
              <a:buAutoNum type="arabicPeriod"/>
            </a:pPr>
            <a:r>
              <a:rPr lang="en-US" dirty="0" smtClean="0"/>
              <a:t>-</a:t>
            </a:r>
          </a:p>
          <a:p>
            <a:pPr marL="514350" indent="-514350">
              <a:buFont typeface="+mj-lt"/>
              <a:buAutoNum type="arabicPeriod"/>
            </a:pPr>
            <a:r>
              <a:rPr lang="en-US" dirty="0" smtClean="0"/>
              <a:t>-</a:t>
            </a:r>
          </a:p>
          <a:p>
            <a:pPr marL="514350" indent="-514350">
              <a:buFont typeface="+mj-lt"/>
              <a:buAutoNum type="arabicPeriod"/>
            </a:pPr>
            <a:r>
              <a:rPr lang="en-US" dirty="0" smtClean="0"/>
              <a:t>-</a:t>
            </a: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39826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Appendix : Notes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78679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6-Month On-The-Job (OJT) Training Journey 	</a:t>
            </a:r>
            <a:endParaRPr lang="en-US" dirty="0"/>
          </a:p>
        </p:txBody>
      </p:sp>
      <p:sp>
        <p:nvSpPr>
          <p:cNvPr id="3" name="Content Placeholder 2"/>
          <p:cNvSpPr>
            <a:spLocks noGrp="1"/>
          </p:cNvSpPr>
          <p:nvPr>
            <p:ph idx="1"/>
          </p:nvPr>
        </p:nvSpPr>
        <p:spPr/>
        <p:txBody>
          <a:bodyPr>
            <a:normAutofit/>
          </a:bodyPr>
          <a:lstStyle/>
          <a:p>
            <a:r>
              <a:rPr lang="en-US" sz="2000" b="1" dirty="0" smtClean="0"/>
              <a:t>Monitoring and Maintenance of Production Apps</a:t>
            </a:r>
            <a:endParaRPr lang="en-US" sz="2000" dirty="0" smtClean="0"/>
          </a:p>
          <a:p>
            <a:pPr lvl="1"/>
            <a:r>
              <a:rPr lang="en-US" sz="2000" dirty="0" smtClean="0"/>
              <a:t>Monitoring and Maintenance of M2U </a:t>
            </a:r>
          </a:p>
          <a:p>
            <a:pPr lvl="1"/>
            <a:r>
              <a:rPr lang="en-US" sz="2000" dirty="0"/>
              <a:t>Monitoring and Maintenance of </a:t>
            </a:r>
            <a:r>
              <a:rPr lang="en-US" sz="2000" dirty="0" smtClean="0"/>
              <a:t>NDTS</a:t>
            </a:r>
          </a:p>
          <a:p>
            <a:pPr lvl="1"/>
            <a:r>
              <a:rPr lang="en-US" sz="2000" dirty="0"/>
              <a:t>Monitoring and Maintenance of </a:t>
            </a:r>
            <a:r>
              <a:rPr lang="en-US" sz="2000" dirty="0" smtClean="0"/>
              <a:t>M2E</a:t>
            </a:r>
          </a:p>
          <a:p>
            <a:r>
              <a:rPr lang="en-US" sz="2000" b="1" dirty="0" smtClean="0"/>
              <a:t>Participate and contribute in Initiative Project</a:t>
            </a:r>
          </a:p>
          <a:p>
            <a:pPr lvl="1"/>
            <a:r>
              <a:rPr lang="en-US" sz="2000" dirty="0" smtClean="0"/>
              <a:t>KnowledgeBase initiative project</a:t>
            </a:r>
          </a:p>
          <a:p>
            <a:pPr lvl="1"/>
            <a:r>
              <a:rPr lang="en-US" sz="2000" dirty="0" smtClean="0"/>
              <a:t>Script </a:t>
            </a:r>
            <a:r>
              <a:rPr lang="en-US" sz="2000" dirty="0"/>
              <a:t>S</a:t>
            </a:r>
            <a:r>
              <a:rPr lang="en-US" sz="2000" dirty="0" smtClean="0"/>
              <a:t>cheduler initiative project</a:t>
            </a:r>
          </a:p>
          <a:p>
            <a:pPr lvl="1"/>
            <a:r>
              <a:rPr lang="en-US" sz="2000" dirty="0" smtClean="0"/>
              <a:t>Azure Pipeline exploration/experimentation</a:t>
            </a:r>
          </a:p>
          <a:p>
            <a:r>
              <a:rPr lang="en-US" sz="2000" b="1" dirty="0" smtClean="0"/>
              <a:t>Training and Events</a:t>
            </a:r>
          </a:p>
          <a:p>
            <a:pPr lvl="1"/>
            <a:r>
              <a:rPr lang="en-US" sz="2000" dirty="0" smtClean="0"/>
              <a:t>M2U Web Revamp knowledge sharing with </a:t>
            </a:r>
            <a:r>
              <a:rPr lang="en-US" sz="2000" dirty="0" err="1" smtClean="0"/>
              <a:t>Maybank</a:t>
            </a:r>
            <a:r>
              <a:rPr lang="en-US" sz="2000" dirty="0" smtClean="0"/>
              <a:t> KL</a:t>
            </a:r>
          </a:p>
          <a:p>
            <a:pPr lvl="1"/>
            <a:r>
              <a:rPr lang="en-US" sz="2000" dirty="0" smtClean="0"/>
              <a:t>Secure Coding workshop from </a:t>
            </a:r>
            <a:r>
              <a:rPr lang="en-US" sz="2000" dirty="0" err="1" smtClean="0"/>
              <a:t>Maybank</a:t>
            </a:r>
            <a:r>
              <a:rPr lang="en-US" sz="2000" dirty="0" smtClean="0"/>
              <a:t> KL</a:t>
            </a:r>
          </a:p>
          <a:p>
            <a:pPr lvl="1"/>
            <a:r>
              <a:rPr lang="en-US" sz="2000" dirty="0" smtClean="0"/>
              <a:t>Joined 1</a:t>
            </a:r>
            <a:r>
              <a:rPr lang="en-US" sz="2000" baseline="30000" dirty="0" smtClean="0"/>
              <a:t>st</a:t>
            </a:r>
            <a:r>
              <a:rPr lang="en-US" sz="2000" dirty="0" smtClean="0"/>
              <a:t> and 2</a:t>
            </a:r>
            <a:r>
              <a:rPr lang="en-US" sz="2000" baseline="30000" dirty="0" smtClean="0"/>
              <a:t>nd</a:t>
            </a:r>
            <a:r>
              <a:rPr lang="en-US" sz="2000" dirty="0" smtClean="0"/>
              <a:t> DRP</a:t>
            </a:r>
          </a:p>
          <a:p>
            <a:pPr lvl="1"/>
            <a:r>
              <a:rPr lang="en-US" sz="2000" dirty="0" smtClean="0"/>
              <a:t>Workshop with AWS and Oracle regarding Cloud technologies</a:t>
            </a:r>
          </a:p>
          <a:p>
            <a:pPr lvl="1"/>
            <a:endParaRPr lang="en-US" sz="2000" dirty="0"/>
          </a:p>
          <a:p>
            <a:pPr lvl="1"/>
            <a:endParaRPr lang="en-US" sz="2000" dirty="0"/>
          </a:p>
          <a:p>
            <a:pPr lvl="1"/>
            <a:endParaRPr lang="en-US" sz="2000"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7719745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Monitoring and </a:t>
            </a:r>
            <a:r>
              <a:rPr lang="en-US" b="1" dirty="0" smtClean="0"/>
              <a:t>Maintenance – M2U</a:t>
            </a:r>
            <a:endParaRPr lang="en-US" b="1" dirty="0"/>
          </a:p>
        </p:txBody>
      </p:sp>
      <p:sp>
        <p:nvSpPr>
          <p:cNvPr id="3" name="Content Placeholder 2"/>
          <p:cNvSpPr>
            <a:spLocks noGrp="1"/>
          </p:cNvSpPr>
          <p:nvPr>
            <p:ph idx="1"/>
          </p:nvPr>
        </p:nvSpPr>
        <p:spPr/>
        <p:txBody>
          <a:bodyPr/>
          <a:lstStyle/>
          <a:p>
            <a:r>
              <a:rPr lang="en-US" sz="2000" dirty="0" smtClean="0"/>
              <a:t>M2U is </a:t>
            </a:r>
            <a:r>
              <a:rPr lang="en-US" sz="2000" dirty="0" err="1" smtClean="0"/>
              <a:t>Maybank’s</a:t>
            </a:r>
            <a:r>
              <a:rPr lang="en-US" sz="2000" dirty="0" smtClean="0"/>
              <a:t> online banking application that can be accessed anywhere and anytime by the customers.</a:t>
            </a:r>
          </a:p>
          <a:p>
            <a:endParaRPr lang="en-US" sz="2000" dirty="0"/>
          </a:p>
          <a:p>
            <a:endParaRPr lang="en-US" dirty="0"/>
          </a:p>
        </p:txBody>
      </p:sp>
      <p:sp>
        <p:nvSpPr>
          <p:cNvPr id="4" name="Text Placeholder 3"/>
          <p:cNvSpPr>
            <a:spLocks noGrp="1"/>
          </p:cNvSpPr>
          <p:nvPr>
            <p:ph type="body" sz="quarter" idx="13"/>
          </p:nvPr>
        </p:nvSpPr>
        <p:spPr/>
        <p:txBody>
          <a:bodyPr/>
          <a:lstStyle/>
          <a:p>
            <a:endParaRPr lang="en-US" dirty="0"/>
          </a:p>
        </p:txBody>
      </p:sp>
      <p:sp>
        <p:nvSpPr>
          <p:cNvPr id="8" name="TextBox 7"/>
          <p:cNvSpPr txBox="1"/>
          <p:nvPr/>
        </p:nvSpPr>
        <p:spPr>
          <a:xfrm>
            <a:off x="8464694" y="2200275"/>
            <a:ext cx="2717502"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TPAM (Observation)</a:t>
            </a:r>
            <a:br>
              <a:rPr lang="en-US" dirty="0" smtClean="0"/>
            </a:b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DB2</a:t>
            </a:r>
            <a:br>
              <a:rPr lang="en-US" dirty="0" smtClean="0"/>
            </a:br>
            <a:r>
              <a:rPr lang="en-US" dirty="0" smtClean="0"/>
              <a:t/>
            </a:r>
            <a:br>
              <a:rPr lang="en-US" dirty="0" smtClean="0"/>
            </a:br>
            <a:endParaRPr lang="en-US" dirty="0" smtClean="0"/>
          </a:p>
          <a:p>
            <a:pPr marL="285750" indent="-285750">
              <a:buFont typeface="Arial" panose="020B0604020202020204" pitchFamily="34" charset="0"/>
              <a:buChar char="•"/>
            </a:pPr>
            <a:r>
              <a:rPr lang="en-US" dirty="0" err="1" smtClean="0"/>
              <a:t>Kibana</a:t>
            </a:r>
            <a:r>
              <a:rPr lang="en-US" dirty="0" smtClean="0"/>
              <a:t> / ELK</a:t>
            </a:r>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7392" r="13099"/>
          <a:stretch/>
        </p:blipFill>
        <p:spPr>
          <a:xfrm>
            <a:off x="962025" y="2135706"/>
            <a:ext cx="6991350" cy="3831290"/>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t="39844" r="20051" b="30468"/>
          <a:stretch/>
        </p:blipFill>
        <p:spPr>
          <a:xfrm>
            <a:off x="8855217" y="2633920"/>
            <a:ext cx="2761721" cy="333160"/>
          </a:xfrm>
          <a:prstGeom prst="rect">
            <a:avLst/>
          </a:prstGeom>
        </p:spPr>
      </p:pic>
      <p:pic>
        <p:nvPicPr>
          <p:cNvPr id="21" name="Picture 20"/>
          <p:cNvPicPr>
            <a:picLocks noChangeAspect="1"/>
          </p:cNvPicPr>
          <p:nvPr/>
        </p:nvPicPr>
        <p:blipFill rotWithShape="1">
          <a:blip r:embed="rId5" cstate="print">
            <a:extLst>
              <a:ext uri="{28A0092B-C50C-407E-A947-70E740481C1C}">
                <a14:useLocalDpi xmlns:a14="http://schemas.microsoft.com/office/drawing/2010/main" val="0"/>
              </a:ext>
            </a:extLst>
          </a:blip>
          <a:srcRect t="15289" b="15116"/>
          <a:stretch/>
        </p:blipFill>
        <p:spPr>
          <a:xfrm>
            <a:off x="8855217" y="3407730"/>
            <a:ext cx="1261276" cy="383220"/>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55217" y="4277993"/>
            <a:ext cx="1261276" cy="447313"/>
          </a:xfrm>
          <a:prstGeom prst="rect">
            <a:avLst/>
          </a:prstGeom>
        </p:spPr>
      </p:pic>
      <p:sp>
        <p:nvSpPr>
          <p:cNvPr id="5" name="TextBox 4"/>
          <p:cNvSpPr txBox="1"/>
          <p:nvPr/>
        </p:nvSpPr>
        <p:spPr>
          <a:xfrm>
            <a:off x="8723588" y="1892498"/>
            <a:ext cx="1238737" cy="307777"/>
          </a:xfrm>
          <a:prstGeom prst="rect">
            <a:avLst/>
          </a:prstGeom>
          <a:noFill/>
        </p:spPr>
        <p:txBody>
          <a:bodyPr wrap="none" rtlCol="0">
            <a:spAutoFit/>
          </a:bodyPr>
          <a:lstStyle/>
          <a:p>
            <a:r>
              <a:rPr lang="en-US" sz="1400" b="1" dirty="0" smtClean="0"/>
              <a:t>Tools Used : </a:t>
            </a:r>
            <a:endParaRPr lang="en-US" sz="1400" b="1" dirty="0"/>
          </a:p>
        </p:txBody>
      </p:sp>
    </p:spTree>
    <p:extLst>
      <p:ext uri="{BB962C8B-B14F-4D97-AF65-F5344CB8AC3E}">
        <p14:creationId xmlns:p14="http://schemas.microsoft.com/office/powerpoint/2010/main" val="20558203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Monitoring and Maintenance – M2U</a:t>
            </a:r>
          </a:p>
        </p:txBody>
      </p:sp>
      <p:sp>
        <p:nvSpPr>
          <p:cNvPr id="3" name="Content Placeholder 2"/>
          <p:cNvSpPr>
            <a:spLocks noGrp="1"/>
          </p:cNvSpPr>
          <p:nvPr>
            <p:ph idx="1"/>
          </p:nvPr>
        </p:nvSpPr>
        <p:spPr/>
        <p:txBody>
          <a:bodyPr/>
          <a:lstStyle/>
          <a:p>
            <a:r>
              <a:rPr lang="en-US" sz="2000" dirty="0" smtClean="0"/>
              <a:t>During the On-The-Job (OJT) assignment I use various database to debug on-going issue and find logs, create DB2 queries are used to find specific logs, reporting and root-cause-analysis (RCA).</a:t>
            </a:r>
          </a:p>
          <a:p>
            <a:endParaRPr lang="en-US" sz="2000" dirty="0"/>
          </a:p>
          <a:p>
            <a:endParaRPr lang="en-US" dirty="0"/>
          </a:p>
        </p:txBody>
      </p:sp>
      <p:sp>
        <p:nvSpPr>
          <p:cNvPr id="4" name="Text Placeholder 3"/>
          <p:cNvSpPr>
            <a:spLocks noGrp="1"/>
          </p:cNvSpPr>
          <p:nvPr>
            <p:ph type="body" sz="quarter" idx="13"/>
          </p:nvPr>
        </p:nvSpPr>
        <p:spPr/>
        <p:txBody>
          <a:bodyPr/>
          <a:lstStyle/>
          <a:p>
            <a:endParaRPr lang="en-US" dirty="0"/>
          </a:p>
        </p:txBody>
      </p:sp>
      <p:pic>
        <p:nvPicPr>
          <p:cNvPr id="5" name="Picture 4"/>
          <p:cNvPicPr>
            <a:picLocks noChangeAspect="1"/>
          </p:cNvPicPr>
          <p:nvPr/>
        </p:nvPicPr>
        <p:blipFill>
          <a:blip r:embed="rId3"/>
          <a:stretch>
            <a:fillRect/>
          </a:stretch>
        </p:blipFill>
        <p:spPr>
          <a:xfrm>
            <a:off x="931651" y="2506732"/>
            <a:ext cx="6191942" cy="3880363"/>
          </a:xfrm>
          <a:prstGeom prst="rect">
            <a:avLst/>
          </a:prstGeom>
        </p:spPr>
      </p:pic>
      <p:sp>
        <p:nvSpPr>
          <p:cNvPr id="22" name="TextBox 21"/>
          <p:cNvSpPr txBox="1"/>
          <p:nvPr/>
        </p:nvSpPr>
        <p:spPr>
          <a:xfrm>
            <a:off x="8388494" y="2506732"/>
            <a:ext cx="2717502"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TPAM (Observation)</a:t>
            </a:r>
            <a:br>
              <a:rPr lang="en-US" dirty="0" smtClean="0"/>
            </a:b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DB2</a:t>
            </a:r>
            <a:br>
              <a:rPr lang="en-US" dirty="0" smtClean="0"/>
            </a:br>
            <a:r>
              <a:rPr lang="en-US" dirty="0" smtClean="0"/>
              <a:t/>
            </a:r>
            <a:br>
              <a:rPr lang="en-US" dirty="0" smtClean="0"/>
            </a:br>
            <a:endParaRPr lang="en-US" dirty="0" smtClean="0"/>
          </a:p>
          <a:p>
            <a:pPr marL="285750" indent="-285750">
              <a:buFont typeface="Arial" panose="020B0604020202020204" pitchFamily="34" charset="0"/>
              <a:buChar char="•"/>
            </a:pPr>
            <a:r>
              <a:rPr lang="en-US" dirty="0" err="1" smtClean="0"/>
              <a:t>Kibana</a:t>
            </a:r>
            <a:r>
              <a:rPr lang="en-US" dirty="0" smtClean="0"/>
              <a:t> / ELK</a:t>
            </a:r>
          </a:p>
        </p:txBody>
      </p:sp>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t="39844" r="20051" b="30468"/>
          <a:stretch/>
        </p:blipFill>
        <p:spPr>
          <a:xfrm>
            <a:off x="8779017" y="2940377"/>
            <a:ext cx="2761721" cy="333160"/>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t="15289" b="15116"/>
          <a:stretch/>
        </p:blipFill>
        <p:spPr>
          <a:xfrm>
            <a:off x="8779017" y="3714187"/>
            <a:ext cx="1261276" cy="383220"/>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79017" y="4584450"/>
            <a:ext cx="1261276" cy="447313"/>
          </a:xfrm>
          <a:prstGeom prst="rect">
            <a:avLst/>
          </a:prstGeom>
        </p:spPr>
      </p:pic>
      <p:sp>
        <p:nvSpPr>
          <p:cNvPr id="10" name="TextBox 9"/>
          <p:cNvSpPr txBox="1"/>
          <p:nvPr/>
        </p:nvSpPr>
        <p:spPr>
          <a:xfrm>
            <a:off x="8695013" y="2190662"/>
            <a:ext cx="1238737" cy="307777"/>
          </a:xfrm>
          <a:prstGeom prst="rect">
            <a:avLst/>
          </a:prstGeom>
          <a:noFill/>
        </p:spPr>
        <p:txBody>
          <a:bodyPr wrap="none" rtlCol="0">
            <a:spAutoFit/>
          </a:bodyPr>
          <a:lstStyle/>
          <a:p>
            <a:r>
              <a:rPr lang="en-US" sz="1400" b="1" dirty="0" smtClean="0"/>
              <a:t>Tools Used : </a:t>
            </a:r>
            <a:endParaRPr lang="en-US" sz="1400" b="1" dirty="0"/>
          </a:p>
        </p:txBody>
      </p:sp>
    </p:spTree>
    <p:extLst>
      <p:ext uri="{BB962C8B-B14F-4D97-AF65-F5344CB8AC3E}">
        <p14:creationId xmlns:p14="http://schemas.microsoft.com/office/powerpoint/2010/main" val="31487060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Monitoring and </a:t>
            </a:r>
            <a:r>
              <a:rPr lang="en-US" b="1" dirty="0" smtClean="0"/>
              <a:t>Maintenance – Production Apps</a:t>
            </a:r>
            <a:endParaRPr lang="en-US" b="1" dirty="0"/>
          </a:p>
        </p:txBody>
      </p:sp>
      <p:sp>
        <p:nvSpPr>
          <p:cNvPr id="3" name="Content Placeholder 2"/>
          <p:cNvSpPr>
            <a:spLocks noGrp="1"/>
          </p:cNvSpPr>
          <p:nvPr>
            <p:ph idx="1"/>
          </p:nvPr>
        </p:nvSpPr>
        <p:spPr/>
        <p:txBody>
          <a:bodyPr>
            <a:normAutofit/>
          </a:bodyPr>
          <a:lstStyle/>
          <a:p>
            <a:r>
              <a:rPr lang="en-US" sz="2000" dirty="0" smtClean="0"/>
              <a:t>Monitor Production Apps with </a:t>
            </a:r>
            <a:r>
              <a:rPr lang="en-US" sz="2000" dirty="0" err="1" smtClean="0"/>
              <a:t>Dynatrace</a:t>
            </a:r>
            <a:r>
              <a:rPr lang="en-US" sz="2000" dirty="0" smtClean="0"/>
              <a:t>, </a:t>
            </a:r>
            <a:r>
              <a:rPr lang="en-US" sz="2000" dirty="0" err="1" smtClean="0"/>
              <a:t>Graphana</a:t>
            </a:r>
            <a:r>
              <a:rPr lang="en-US" sz="2000" dirty="0" smtClean="0"/>
              <a:t>, Manage Engine and ELK (</a:t>
            </a:r>
            <a:r>
              <a:rPr lang="en-US" sz="2000" dirty="0" err="1" smtClean="0"/>
              <a:t>Kibana</a:t>
            </a:r>
            <a:r>
              <a:rPr lang="en-US" sz="2000" dirty="0" smtClean="0"/>
              <a:t>)</a:t>
            </a:r>
          </a:p>
          <a:p>
            <a:endParaRPr lang="en-US" sz="2000" dirty="0"/>
          </a:p>
        </p:txBody>
      </p:sp>
      <p:sp>
        <p:nvSpPr>
          <p:cNvPr id="4" name="Text Placeholder 3"/>
          <p:cNvSpPr>
            <a:spLocks noGrp="1"/>
          </p:cNvSpPr>
          <p:nvPr>
            <p:ph type="body" sz="quarter" idx="13"/>
          </p:nvPr>
        </p:nvSpPr>
        <p:spPr/>
        <p:txBody>
          <a:bodyPr/>
          <a:lstStyle/>
          <a:p>
            <a:endParaRPr lang="en-US"/>
          </a:p>
        </p:txBody>
      </p:sp>
      <p:pic>
        <p:nvPicPr>
          <p:cNvPr id="5" name="Picture 4"/>
          <p:cNvPicPr>
            <a:picLocks noChangeAspect="1"/>
          </p:cNvPicPr>
          <p:nvPr/>
        </p:nvPicPr>
        <p:blipFill>
          <a:blip r:embed="rId3"/>
          <a:stretch>
            <a:fillRect/>
          </a:stretch>
        </p:blipFill>
        <p:spPr>
          <a:xfrm>
            <a:off x="504825" y="1983280"/>
            <a:ext cx="4242570" cy="2873999"/>
          </a:xfrm>
          <a:prstGeom prst="rect">
            <a:avLst/>
          </a:prstGeom>
        </p:spPr>
      </p:pic>
      <p:pic>
        <p:nvPicPr>
          <p:cNvPr id="7" name="Picture 6"/>
          <p:cNvPicPr>
            <a:picLocks noChangeAspect="1"/>
          </p:cNvPicPr>
          <p:nvPr/>
        </p:nvPicPr>
        <p:blipFill>
          <a:blip r:embed="rId4"/>
          <a:stretch>
            <a:fillRect/>
          </a:stretch>
        </p:blipFill>
        <p:spPr>
          <a:xfrm>
            <a:off x="5890388" y="1983279"/>
            <a:ext cx="5291808" cy="2873999"/>
          </a:xfrm>
          <a:prstGeom prst="rect">
            <a:avLst/>
          </a:prstGeom>
        </p:spPr>
      </p:pic>
      <p:sp>
        <p:nvSpPr>
          <p:cNvPr id="8" name="AutoShape 2" descr="See the source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See the source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5638" y="3460013"/>
            <a:ext cx="6026507" cy="2716950"/>
          </a:xfrm>
          <a:prstGeom prst="rect">
            <a:avLst/>
          </a:prstGeom>
        </p:spPr>
      </p:pic>
    </p:spTree>
    <p:extLst>
      <p:ext uri="{BB962C8B-B14F-4D97-AF65-F5344CB8AC3E}">
        <p14:creationId xmlns:p14="http://schemas.microsoft.com/office/powerpoint/2010/main" val="13661784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Monitoring and Maintenance – </a:t>
            </a:r>
            <a:r>
              <a:rPr lang="en-US" b="1" dirty="0" smtClean="0"/>
              <a:t>M2U Case</a:t>
            </a:r>
            <a:endParaRPr lang="en-US" b="1" dirty="0"/>
          </a:p>
        </p:txBody>
      </p:sp>
      <p:sp>
        <p:nvSpPr>
          <p:cNvPr id="3" name="Content Placeholder 2"/>
          <p:cNvSpPr>
            <a:spLocks noGrp="1"/>
          </p:cNvSpPr>
          <p:nvPr>
            <p:ph idx="1"/>
          </p:nvPr>
        </p:nvSpPr>
        <p:spPr/>
        <p:txBody>
          <a:bodyPr/>
          <a:lstStyle/>
          <a:p>
            <a:r>
              <a:rPr lang="en-US" sz="2000" dirty="0"/>
              <a:t>Escalate issue/ticket based on the log findings and analysis that has been done as well forwarding </a:t>
            </a:r>
            <a:r>
              <a:rPr lang="en-US" sz="2000" dirty="0" smtClean="0"/>
              <a:t>and communicating potential fix</a:t>
            </a:r>
            <a:endParaRPr lang="en-US" sz="2000" dirty="0"/>
          </a:p>
          <a:p>
            <a:endParaRPr lang="en-US" dirty="0"/>
          </a:p>
        </p:txBody>
      </p:sp>
      <p:sp>
        <p:nvSpPr>
          <p:cNvPr id="4" name="Text Placeholder 3"/>
          <p:cNvSpPr>
            <a:spLocks noGrp="1"/>
          </p:cNvSpPr>
          <p:nvPr>
            <p:ph type="body" sz="quarter" idx="13"/>
          </p:nvPr>
        </p:nvSpPr>
        <p:spPr/>
        <p:txBody>
          <a:bodyPr/>
          <a:lstStyle/>
          <a:p>
            <a:endParaRPr lang="en-US"/>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2906" r="20220"/>
          <a:stretch/>
        </p:blipFill>
        <p:spPr>
          <a:xfrm>
            <a:off x="992847" y="2181225"/>
            <a:ext cx="4718256" cy="3562350"/>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r="20603"/>
          <a:stretch/>
        </p:blipFill>
        <p:spPr>
          <a:xfrm>
            <a:off x="6037354" y="2181225"/>
            <a:ext cx="5030696" cy="3562350"/>
          </a:xfrm>
          <a:prstGeom prst="rect">
            <a:avLst/>
          </a:prstGeom>
        </p:spPr>
      </p:pic>
    </p:spTree>
    <p:extLst>
      <p:ext uri="{BB962C8B-B14F-4D97-AF65-F5344CB8AC3E}">
        <p14:creationId xmlns:p14="http://schemas.microsoft.com/office/powerpoint/2010/main" val="31233827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Monitoring and Maintenance – NDTS</a:t>
            </a:r>
          </a:p>
        </p:txBody>
      </p:sp>
      <p:sp>
        <p:nvSpPr>
          <p:cNvPr id="3" name="Content Placeholder 2"/>
          <p:cNvSpPr>
            <a:spLocks noGrp="1"/>
          </p:cNvSpPr>
          <p:nvPr>
            <p:ph idx="1"/>
          </p:nvPr>
        </p:nvSpPr>
        <p:spPr/>
        <p:txBody>
          <a:bodyPr>
            <a:normAutofit/>
          </a:bodyPr>
          <a:lstStyle/>
          <a:p>
            <a:r>
              <a:rPr lang="en-US" sz="2000" dirty="0" smtClean="0"/>
              <a:t>Analyze various bug causing NDTS system where are not functioning properly or anomaly activities both in software and hardware.</a:t>
            </a:r>
          </a:p>
          <a:p>
            <a:r>
              <a:rPr lang="en-US" sz="2000" dirty="0"/>
              <a:t>New Digital Teller shortened as NDTS, is a system that used by branch office throughout Indonesia to support their BAU activities.</a:t>
            </a:r>
          </a:p>
          <a:p>
            <a:endParaRPr lang="en-US" sz="2000" dirty="0"/>
          </a:p>
        </p:txBody>
      </p:sp>
      <p:sp>
        <p:nvSpPr>
          <p:cNvPr id="4" name="Text Placeholder 3"/>
          <p:cNvSpPr>
            <a:spLocks noGrp="1"/>
          </p:cNvSpPr>
          <p:nvPr>
            <p:ph type="body" sz="quarter" idx="13"/>
          </p:nvPr>
        </p:nvSpPr>
        <p:spPr/>
        <p:txBody>
          <a:bodyPr/>
          <a:lstStyle/>
          <a:p>
            <a:endParaRPr lang="en-US"/>
          </a:p>
        </p:txBody>
      </p:sp>
      <p:sp>
        <p:nvSpPr>
          <p:cNvPr id="6" name="TextBox 5"/>
          <p:cNvSpPr txBox="1"/>
          <p:nvPr/>
        </p:nvSpPr>
        <p:spPr>
          <a:xfrm>
            <a:off x="8463705" y="2962530"/>
            <a:ext cx="2717502" cy="2862322"/>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PostgreSQL</a:t>
            </a:r>
            <a:r>
              <a:rPr lang="en-US" dirty="0" smtClean="0"/>
              <a:t/>
            </a:r>
            <a:br>
              <a:rPr lang="en-US" dirty="0" smtClean="0"/>
            </a:b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Spring-Boot</a:t>
            </a:r>
            <a:br>
              <a:rPr lang="en-US" dirty="0" smtClean="0"/>
            </a:br>
            <a:r>
              <a:rPr lang="en-US" dirty="0" smtClean="0"/>
              <a:t/>
            </a:r>
            <a:br>
              <a:rPr lang="en-US" dirty="0" smtClean="0"/>
            </a:br>
            <a:endParaRPr lang="en-US" dirty="0" smtClean="0"/>
          </a:p>
          <a:p>
            <a:pPr marL="285750" indent="-285750">
              <a:buFont typeface="Arial" panose="020B0604020202020204" pitchFamily="34" charset="0"/>
              <a:buChar char="•"/>
            </a:pPr>
            <a:r>
              <a:rPr lang="en-US" dirty="0" err="1" smtClean="0"/>
              <a:t>Kibana</a:t>
            </a:r>
            <a:r>
              <a:rPr lang="en-US" dirty="0" smtClean="0"/>
              <a:t/>
            </a:r>
            <a:br>
              <a:rPr lang="en-US" dirty="0" smtClean="0"/>
            </a:b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54229" y="5063445"/>
            <a:ext cx="1261276" cy="44731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54229" y="3353016"/>
            <a:ext cx="1031732" cy="47236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54230" y="4225388"/>
            <a:ext cx="1051138" cy="270668"/>
          </a:xfrm>
          <a:prstGeom prst="rect">
            <a:avLst/>
          </a:prstGeom>
        </p:spPr>
      </p:pic>
      <p:pic>
        <p:nvPicPr>
          <p:cNvPr id="10" name="Picture 9"/>
          <p:cNvPicPr>
            <a:picLocks noChangeAspect="1"/>
          </p:cNvPicPr>
          <p:nvPr/>
        </p:nvPicPr>
        <p:blipFill>
          <a:blip r:embed="rId6"/>
          <a:stretch>
            <a:fillRect/>
          </a:stretch>
        </p:blipFill>
        <p:spPr>
          <a:xfrm>
            <a:off x="988882" y="2698297"/>
            <a:ext cx="6579611" cy="3690732"/>
          </a:xfrm>
          <a:prstGeom prst="rect">
            <a:avLst/>
          </a:prstGeom>
        </p:spPr>
      </p:pic>
      <p:sp>
        <p:nvSpPr>
          <p:cNvPr id="11" name="TextBox 10"/>
          <p:cNvSpPr txBox="1"/>
          <p:nvPr/>
        </p:nvSpPr>
        <p:spPr>
          <a:xfrm>
            <a:off x="8750726" y="2654753"/>
            <a:ext cx="1238737" cy="307777"/>
          </a:xfrm>
          <a:prstGeom prst="rect">
            <a:avLst/>
          </a:prstGeom>
          <a:noFill/>
        </p:spPr>
        <p:txBody>
          <a:bodyPr wrap="none" rtlCol="0">
            <a:spAutoFit/>
          </a:bodyPr>
          <a:lstStyle/>
          <a:p>
            <a:r>
              <a:rPr lang="en-US" sz="1400" b="1" dirty="0" smtClean="0"/>
              <a:t>Tools Used : </a:t>
            </a:r>
            <a:endParaRPr lang="en-US" sz="1400" b="1" dirty="0"/>
          </a:p>
        </p:txBody>
      </p:sp>
    </p:spTree>
    <p:extLst>
      <p:ext uri="{BB962C8B-B14F-4D97-AF65-F5344CB8AC3E}">
        <p14:creationId xmlns:p14="http://schemas.microsoft.com/office/powerpoint/2010/main" val="2037210137"/>
      </p:ext>
    </p:extLst>
  </p:cSld>
  <p:clrMapOvr>
    <a:masterClrMapping/>
  </p:clrMapOvr>
  <p:timing>
    <p:tnLst>
      <p:par>
        <p:cTn id="1" dur="indefinite" restart="never" nodeType="tmRoot"/>
      </p:par>
    </p:tnLst>
  </p:timing>
</p:sld>
</file>

<file path=ppt/theme/theme1.xml><?xml version="1.0" encoding="utf-8"?>
<a:theme xmlns:a="http://schemas.openxmlformats.org/drawingml/2006/main" name="Cash Mgt 2021 for MDP MAP 202116281388601641357788">
  <a:themeElements>
    <a:clrScheme name="Custom 1">
      <a:dk1>
        <a:srgbClr val="000000"/>
      </a:dk1>
      <a:lt1>
        <a:srgbClr val="FFFFFF"/>
      </a:lt1>
      <a:dk2>
        <a:srgbClr val="44546A"/>
      </a:dk2>
      <a:lt2>
        <a:srgbClr val="E7E6E6"/>
      </a:lt2>
      <a:accent1>
        <a:srgbClr val="FFBF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Maybank.potx" id="{B1755CDD-9389-4DA6-A402-0508EFACCC3C}" vid="{DBE61ACF-C050-4415-ACE3-83AB375712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Cash Mgt 2021 for MDP MAP 202116281388601641357788</Template>
  <TotalTime>10782</TotalTime>
  <Words>2845</Words>
  <Application>Microsoft Office PowerPoint</Application>
  <PresentationFormat>Widescreen</PresentationFormat>
  <Paragraphs>278</Paragraphs>
  <Slides>35</Slides>
  <Notes>26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Trebuchet MS</vt:lpstr>
      <vt:lpstr>Cash Mgt 2021 for MDP MAP 202116281388601641357788</vt:lpstr>
      <vt:lpstr>End of On-The Job Training (OJT) Report</vt:lpstr>
      <vt:lpstr>Introduction about my Division</vt:lpstr>
      <vt:lpstr>On-The-Job Training (OJT) Objective</vt:lpstr>
      <vt:lpstr>6-Month On-The-Job (OJT) Training Journey  </vt:lpstr>
      <vt:lpstr>Monitoring and Maintenance – M2U</vt:lpstr>
      <vt:lpstr>Monitoring and Maintenance – M2U</vt:lpstr>
      <vt:lpstr>Monitoring and Maintenance – Production Apps</vt:lpstr>
      <vt:lpstr>Monitoring and Maintenance – M2U Case</vt:lpstr>
      <vt:lpstr>Monitoring and Maintenance – NDTS</vt:lpstr>
      <vt:lpstr>Monitoring and Maintenance – NDTS Case</vt:lpstr>
      <vt:lpstr>Monitoring and Maintenance – M2E (Observation)</vt:lpstr>
      <vt:lpstr>Monitoring and Maintenance – M2E (Observation)</vt:lpstr>
      <vt:lpstr>Administrative Tasks</vt:lpstr>
      <vt:lpstr>Initiative Project (2) – MBI ScriptScheduler</vt:lpstr>
      <vt:lpstr>Initiative Project (2) – MBI ScriptScheduler</vt:lpstr>
      <vt:lpstr>Initiative Project (3) – Azure Pipeline Exploration</vt:lpstr>
      <vt:lpstr>Initiative Project (1) – MBI Knowledgebase</vt:lpstr>
      <vt:lpstr>Initiative Project (1) – MBI Knowledgebase</vt:lpstr>
      <vt:lpstr>Initiative Project – Short Demo</vt:lpstr>
      <vt:lpstr>Training &amp; Events</vt:lpstr>
      <vt:lpstr>Output From On-The-Job Training (OJT)</vt:lpstr>
      <vt:lpstr>Improvement Ideas (1)</vt:lpstr>
      <vt:lpstr>Big thanks to my awesome team !</vt:lpstr>
      <vt:lpstr>PowerPoint Presentation</vt:lpstr>
      <vt:lpstr>PowerPoint Presentation</vt:lpstr>
      <vt:lpstr>Appendix : Reference</vt:lpstr>
      <vt:lpstr>Initiative Project (1) – MBI Knowledgebase</vt:lpstr>
      <vt:lpstr>Initiative Project (1) – MBI Knowledgebase</vt:lpstr>
      <vt:lpstr>Initiative Project (1) – MBI Knowledgebase</vt:lpstr>
      <vt:lpstr>Initiative Project (2) – MBI ScriptScheduler</vt:lpstr>
      <vt:lpstr>Application Target User (Use Case Diagram)</vt:lpstr>
      <vt:lpstr>Improvement Ideas (2)</vt:lpstr>
      <vt:lpstr>Appendix : Drafts</vt:lpstr>
      <vt:lpstr>Appendix : Notes  </vt:lpstr>
      <vt:lpstr>Appendix : Notes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PostgreSQL Learning</dc:title>
  <dc:creator>STEADY</dc:creator>
  <cp:lastModifiedBy>Anindhito Irmandharu</cp:lastModifiedBy>
  <cp:revision>288</cp:revision>
  <dcterms:created xsi:type="dcterms:W3CDTF">2022-07-05T03:29:20Z</dcterms:created>
  <dcterms:modified xsi:type="dcterms:W3CDTF">2022-11-23T06:44:45Z</dcterms:modified>
</cp:coreProperties>
</file>